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317" r:id="rId2"/>
    <p:sldId id="257" r:id="rId3"/>
    <p:sldId id="258" r:id="rId4"/>
    <p:sldId id="259" r:id="rId5"/>
    <p:sldId id="265" r:id="rId6"/>
    <p:sldId id="286" r:id="rId7"/>
    <p:sldId id="284" r:id="rId8"/>
    <p:sldId id="285" r:id="rId9"/>
    <p:sldId id="309" r:id="rId10"/>
    <p:sldId id="268" r:id="rId11"/>
    <p:sldId id="287" r:id="rId12"/>
    <p:sldId id="269" r:id="rId13"/>
    <p:sldId id="288" r:id="rId14"/>
    <p:sldId id="270" r:id="rId15"/>
    <p:sldId id="271" r:id="rId16"/>
    <p:sldId id="272" r:id="rId17"/>
    <p:sldId id="273" r:id="rId18"/>
    <p:sldId id="274" r:id="rId19"/>
    <p:sldId id="275" r:id="rId20"/>
    <p:sldId id="276" r:id="rId21"/>
    <p:sldId id="277" r:id="rId22"/>
    <p:sldId id="306" r:id="rId23"/>
    <p:sldId id="278" r:id="rId24"/>
    <p:sldId id="310" r:id="rId25"/>
    <p:sldId id="279" r:id="rId26"/>
    <p:sldId id="289" r:id="rId27"/>
    <p:sldId id="308" r:id="rId28"/>
    <p:sldId id="280" r:id="rId29"/>
    <p:sldId id="281" r:id="rId30"/>
    <p:sldId id="290" r:id="rId31"/>
    <p:sldId id="291" r:id="rId32"/>
    <p:sldId id="282" r:id="rId33"/>
    <p:sldId id="283" r:id="rId34"/>
    <p:sldId id="303" r:id="rId35"/>
    <p:sldId id="302" r:id="rId36"/>
    <p:sldId id="314" r:id="rId37"/>
  </p:sldIdLst>
  <p:sldSz cx="9144000" cy="6858000" type="screen4x3"/>
  <p:notesSz cx="6858000" cy="9144000"/>
  <p:custDataLst>
    <p:tags r:id="rId39"/>
  </p:custDataLst>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9933"/>
    <a:srgbClr val="FF0066"/>
    <a:srgbClr val="990000"/>
    <a:srgbClr val="000099"/>
    <a:srgbClr val="FF3399"/>
    <a:srgbClr val="0000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5" autoAdjust="0"/>
    <p:restoredTop sz="98279" autoAdjust="0"/>
  </p:normalViewPr>
  <p:slideViewPr>
    <p:cSldViewPr>
      <p:cViewPr>
        <p:scale>
          <a:sx n="58" d="100"/>
          <a:sy n="58" d="100"/>
        </p:scale>
        <p:origin x="-846"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4" d="100"/>
          <a:sy n="34" d="100"/>
        </p:scale>
        <p:origin x="-79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6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5865AF6-C93D-4EDE-B016-BF20CE8CAB37}" type="slidenum">
              <a:rPr lang="en-US"/>
              <a:pPr/>
              <a:t>‹#›</a:t>
            </a:fld>
            <a:endParaRPr lang="en-US"/>
          </a:p>
        </p:txBody>
      </p:sp>
    </p:spTree>
    <p:extLst>
      <p:ext uri="{BB962C8B-B14F-4D97-AF65-F5344CB8AC3E}">
        <p14:creationId xmlns:p14="http://schemas.microsoft.com/office/powerpoint/2010/main" val="33591527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A1A2EF-1BF0-4C3B-9E33-DA71D5119173}" type="slidenum">
              <a:rPr lang="en-US"/>
              <a:pPr/>
              <a:t>16</a:t>
            </a:fld>
            <a:endParaRPr 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AC997-D714-4DD3-BF9B-00BD84F655D9}" type="slidenum">
              <a:rPr lang="en-US" smtClean="0"/>
              <a:pPr/>
              <a:t>‹#›</a:t>
            </a:fld>
            <a:endParaRPr lang="en-US"/>
          </a:p>
        </p:txBody>
      </p:sp>
    </p:spTree>
    <p:extLst>
      <p:ext uri="{BB962C8B-B14F-4D97-AF65-F5344CB8AC3E}">
        <p14:creationId xmlns:p14="http://schemas.microsoft.com/office/powerpoint/2010/main" val="3709494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66B2E7-CE14-48B4-9740-324B45CD0E0F}" type="slidenum">
              <a:rPr lang="en-US" smtClean="0"/>
              <a:pPr/>
              <a:t>‹#›</a:t>
            </a:fld>
            <a:endParaRPr lang="en-US"/>
          </a:p>
        </p:txBody>
      </p:sp>
    </p:spTree>
    <p:extLst>
      <p:ext uri="{BB962C8B-B14F-4D97-AF65-F5344CB8AC3E}">
        <p14:creationId xmlns:p14="http://schemas.microsoft.com/office/powerpoint/2010/main" val="3633375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1BFAAA-FD9C-4781-AF61-8B2372432D7F}" type="slidenum">
              <a:rPr lang="en-US" smtClean="0"/>
              <a:pPr/>
              <a:t>‹#›</a:t>
            </a:fld>
            <a:endParaRPr lang="en-US"/>
          </a:p>
        </p:txBody>
      </p:sp>
    </p:spTree>
    <p:extLst>
      <p:ext uri="{BB962C8B-B14F-4D97-AF65-F5344CB8AC3E}">
        <p14:creationId xmlns:p14="http://schemas.microsoft.com/office/powerpoint/2010/main" val="1258880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26441-07BB-4A9B-AE4E-D4506FFD9B68}" type="slidenum">
              <a:rPr lang="en-US" smtClean="0"/>
              <a:pPr/>
              <a:t>‹#›</a:t>
            </a:fld>
            <a:endParaRPr lang="en-US"/>
          </a:p>
        </p:txBody>
      </p:sp>
    </p:spTree>
    <p:extLst>
      <p:ext uri="{BB962C8B-B14F-4D97-AF65-F5344CB8AC3E}">
        <p14:creationId xmlns:p14="http://schemas.microsoft.com/office/powerpoint/2010/main" val="366535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AEED6-E6A1-46BD-A49F-1F63C76677CF}" type="slidenum">
              <a:rPr lang="en-US" smtClean="0"/>
              <a:pPr/>
              <a:t>‹#›</a:t>
            </a:fld>
            <a:endParaRPr lang="en-US"/>
          </a:p>
        </p:txBody>
      </p:sp>
    </p:spTree>
    <p:extLst>
      <p:ext uri="{BB962C8B-B14F-4D97-AF65-F5344CB8AC3E}">
        <p14:creationId xmlns:p14="http://schemas.microsoft.com/office/powerpoint/2010/main" val="1037078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E0F8CF-BAC9-466C-87A2-2678E5BB2301}" type="slidenum">
              <a:rPr lang="en-US" smtClean="0"/>
              <a:pPr/>
              <a:t>‹#›</a:t>
            </a:fld>
            <a:endParaRPr lang="en-US"/>
          </a:p>
        </p:txBody>
      </p:sp>
    </p:spTree>
    <p:extLst>
      <p:ext uri="{BB962C8B-B14F-4D97-AF65-F5344CB8AC3E}">
        <p14:creationId xmlns:p14="http://schemas.microsoft.com/office/powerpoint/2010/main" val="199548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1313E-F22C-40C2-819C-DA27B29FC191}" type="slidenum">
              <a:rPr lang="en-US" smtClean="0"/>
              <a:pPr/>
              <a:t>‹#›</a:t>
            </a:fld>
            <a:endParaRPr lang="en-US"/>
          </a:p>
        </p:txBody>
      </p:sp>
    </p:spTree>
    <p:extLst>
      <p:ext uri="{BB962C8B-B14F-4D97-AF65-F5344CB8AC3E}">
        <p14:creationId xmlns:p14="http://schemas.microsoft.com/office/powerpoint/2010/main" val="299845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1C0CAC-6D0E-4BA8-8BA3-F88C4A1C617F}" type="slidenum">
              <a:rPr lang="en-US" smtClean="0"/>
              <a:pPr/>
              <a:t>‹#›</a:t>
            </a:fld>
            <a:endParaRPr lang="en-US"/>
          </a:p>
        </p:txBody>
      </p:sp>
    </p:spTree>
    <p:extLst>
      <p:ext uri="{BB962C8B-B14F-4D97-AF65-F5344CB8AC3E}">
        <p14:creationId xmlns:p14="http://schemas.microsoft.com/office/powerpoint/2010/main" val="261123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2687C2-61ED-47ED-8F84-52D06E2F41F5}" type="slidenum">
              <a:rPr lang="en-US" smtClean="0"/>
              <a:pPr/>
              <a:t>‹#›</a:t>
            </a:fld>
            <a:endParaRPr lang="en-US"/>
          </a:p>
        </p:txBody>
      </p:sp>
    </p:spTree>
    <p:extLst>
      <p:ext uri="{BB962C8B-B14F-4D97-AF65-F5344CB8AC3E}">
        <p14:creationId xmlns:p14="http://schemas.microsoft.com/office/powerpoint/2010/main" val="1808395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88CA7-DEDF-4389-81A1-5A78026DE993}" type="slidenum">
              <a:rPr lang="en-US" smtClean="0"/>
              <a:pPr/>
              <a:t>‹#›</a:t>
            </a:fld>
            <a:endParaRPr lang="en-US"/>
          </a:p>
        </p:txBody>
      </p:sp>
    </p:spTree>
    <p:extLst>
      <p:ext uri="{BB962C8B-B14F-4D97-AF65-F5344CB8AC3E}">
        <p14:creationId xmlns:p14="http://schemas.microsoft.com/office/powerpoint/2010/main" val="56200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A70CDA-6F83-457E-9B91-46B033A967B0}" type="slidenum">
              <a:rPr lang="en-US" smtClean="0"/>
              <a:pPr/>
              <a:t>‹#›</a:t>
            </a:fld>
            <a:endParaRPr lang="en-US"/>
          </a:p>
        </p:txBody>
      </p:sp>
    </p:spTree>
    <p:extLst>
      <p:ext uri="{BB962C8B-B14F-4D97-AF65-F5344CB8AC3E}">
        <p14:creationId xmlns:p14="http://schemas.microsoft.com/office/powerpoint/2010/main" val="348877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1FE65D-35CB-44E1-B966-92750AB14706}" type="slidenum">
              <a:rPr lang="en-US" smtClean="0"/>
              <a:pPr/>
              <a:t>‹#›</a:t>
            </a:fld>
            <a:endParaRPr lang="en-US"/>
          </a:p>
        </p:txBody>
      </p:sp>
    </p:spTree>
    <p:extLst>
      <p:ext uri="{BB962C8B-B14F-4D97-AF65-F5344CB8AC3E}">
        <p14:creationId xmlns:p14="http://schemas.microsoft.com/office/powerpoint/2010/main" val="3593246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image" Target="../media/image25.jpeg"/><Relationship Id="rId3" Type="http://schemas.openxmlformats.org/officeDocument/2006/relationships/image" Target="../media/image20.jpeg"/><Relationship Id="rId7" Type="http://schemas.openxmlformats.org/officeDocument/2006/relationships/image" Target="../media/image24.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26.gif"/><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image" Target="../media/image32.gif"/><Relationship Id="rId3" Type="http://schemas.openxmlformats.org/officeDocument/2006/relationships/image" Target="../media/image27.jpeg"/><Relationship Id="rId7" Type="http://schemas.openxmlformats.org/officeDocument/2006/relationships/image" Target="../media/image31.gif"/><Relationship Id="rId2" Type="http://schemas.openxmlformats.org/officeDocument/2006/relationships/audio" Target="../media/audio2.wav"/><Relationship Id="rId1" Type="http://schemas.openxmlformats.org/officeDocument/2006/relationships/slideLayout" Target="../slideLayouts/slideLayout7.xml"/><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jpeg"/></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5"/>
          <p:cNvSpPr txBox="1">
            <a:spLocks noChangeArrowheads="1" noChangeShapeType="1" noTextEdit="1"/>
          </p:cNvSpPr>
          <p:nvPr/>
        </p:nvSpPr>
        <p:spPr bwMode="auto">
          <a:xfrm>
            <a:off x="342899" y="274638"/>
            <a:ext cx="7841974" cy="1143000"/>
          </a:xfrm>
          <a:prstGeom prst="rect">
            <a:avLst/>
          </a:prstGeom>
        </p:spPr>
        <p:txBody>
          <a:bodyPr wrap="none" numCol="1" fromWordArt="1">
            <a:prstTxWarp prst="textPlain">
              <a:avLst>
                <a:gd name="adj" fmla="val 50000"/>
              </a:avLst>
            </a:prstTxWarp>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b="1" kern="10" smtClean="0">
                <a:ln w="9525">
                  <a:solidFill>
                    <a:srgbClr val="FF00FF"/>
                  </a:solidFill>
                  <a:round/>
                  <a:headEnd/>
                  <a:tailEnd/>
                </a:ln>
                <a:solidFill>
                  <a:schemeClr val="accent2">
                    <a:lumMod val="50000"/>
                  </a:schemeClr>
                </a:solidFill>
                <a:effectLst>
                  <a:outerShdw dist="45791" dir="2021404" algn="ctr" rotWithShape="0">
                    <a:srgbClr val="B2B2B2">
                      <a:alpha val="79999"/>
                    </a:srgbClr>
                  </a:outerShdw>
                </a:effectLst>
                <a:latin typeface="Times New Roman"/>
                <a:cs typeface="Times New Roman"/>
              </a:rPr>
              <a:t>TRƯỜNG TIỂU HỌC </a:t>
            </a:r>
            <a:r>
              <a:rPr lang="en-US" b="1" kern="10" smtClean="0">
                <a:ln w="9525">
                  <a:solidFill>
                    <a:srgbClr val="FF00FF"/>
                  </a:solidFill>
                  <a:round/>
                  <a:headEnd/>
                  <a:tailEnd/>
                </a:ln>
                <a:solidFill>
                  <a:schemeClr val="accent2">
                    <a:lumMod val="50000"/>
                  </a:schemeClr>
                </a:solidFill>
                <a:effectLst>
                  <a:outerShdw dist="45791" dir="2021404" algn="ctr" rotWithShape="0">
                    <a:srgbClr val="B2B2B2">
                      <a:alpha val="79999"/>
                    </a:srgbClr>
                  </a:outerShdw>
                </a:effectLst>
                <a:latin typeface="Times New Roman"/>
                <a:cs typeface="Times New Roman"/>
              </a:rPr>
              <a:t>ÁI MỘ A</a:t>
            </a:r>
            <a:endParaRPr lang="en-US" b="1" kern="10" dirty="0">
              <a:ln w="9525">
                <a:solidFill>
                  <a:srgbClr val="FF00FF"/>
                </a:solidFill>
                <a:round/>
                <a:headEnd/>
                <a:tailEnd/>
              </a:ln>
              <a:solidFill>
                <a:schemeClr val="accent2">
                  <a:lumMod val="50000"/>
                </a:schemeClr>
              </a:solidFill>
              <a:effectLst>
                <a:outerShdw dist="45791" dir="2021404" algn="ctr" rotWithShape="0">
                  <a:srgbClr val="B2B2B2">
                    <a:alpha val="79999"/>
                  </a:srgbClr>
                </a:outerShdw>
              </a:effectLst>
              <a:latin typeface="Times New Roman"/>
              <a:cs typeface="Times New Roman"/>
            </a:endParaRPr>
          </a:p>
        </p:txBody>
      </p:sp>
      <p:sp>
        <p:nvSpPr>
          <p:cNvPr id="6" name="WordArt 5"/>
          <p:cNvSpPr>
            <a:spLocks noChangeArrowheads="1" noChangeShapeType="1" noTextEdit="1"/>
          </p:cNvSpPr>
          <p:nvPr/>
        </p:nvSpPr>
        <p:spPr bwMode="auto">
          <a:xfrm>
            <a:off x="2880970" y="1494175"/>
            <a:ext cx="3952597" cy="739775"/>
          </a:xfrm>
          <a:prstGeom prst="rect">
            <a:avLst/>
          </a:prstGeom>
        </p:spPr>
        <p:txBody>
          <a:bodyPr wrap="none" fromWordArt="1">
            <a:prstTxWarp prst="textPlain">
              <a:avLst>
                <a:gd name="adj" fmla="val 50000"/>
              </a:avLst>
            </a:prstTxWarp>
          </a:bodyPr>
          <a:lstStyle/>
          <a:p>
            <a:pPr algn="ctr"/>
            <a:r>
              <a:rPr lang="en-US" sz="3600" b="1" kern="10" dirty="0">
                <a:ln w="12700">
                  <a:solidFill>
                    <a:srgbClr val="000000"/>
                  </a:solidFill>
                  <a:round/>
                  <a:headEnd/>
                  <a:tailEnd/>
                </a:ln>
                <a:solidFill>
                  <a:srgbClr val="000000"/>
                </a:solidFill>
                <a:effectLst>
                  <a:outerShdw dist="45791" dir="2021404" algn="ctr" rotWithShape="0">
                    <a:srgbClr val="808080">
                      <a:alpha val="79999"/>
                    </a:srgbClr>
                  </a:outerShdw>
                </a:effectLst>
                <a:cs typeface="Arial" panose="020B0604020202020204" pitchFamily="34" charset="0"/>
              </a:rPr>
              <a:t>TỰ NHIÊN VÀ XÃ HỘI</a:t>
            </a:r>
          </a:p>
        </p:txBody>
      </p:sp>
      <p:sp>
        <p:nvSpPr>
          <p:cNvPr id="7" name="WordArt 7"/>
          <p:cNvSpPr>
            <a:spLocks noChangeArrowheads="1" noChangeShapeType="1" noTextEdit="1"/>
          </p:cNvSpPr>
          <p:nvPr/>
        </p:nvSpPr>
        <p:spPr bwMode="auto">
          <a:xfrm>
            <a:off x="1086783" y="2895601"/>
            <a:ext cx="6993056" cy="1687513"/>
          </a:xfrm>
          <a:prstGeom prst="rect">
            <a:avLst/>
          </a:prstGeom>
        </p:spPr>
        <p:txBody>
          <a:bodyPr wrap="none" fromWordArt="1">
            <a:prstTxWarp prst="textPlain">
              <a:avLst>
                <a:gd name="adj" fmla="val 50000"/>
              </a:avLst>
            </a:prstTxWarp>
          </a:bodyPr>
          <a:lstStyle/>
          <a:p>
            <a:pPr algn="ctr"/>
            <a:r>
              <a:rPr lang="en-US" sz="3600" b="1" kern="10" dirty="0">
                <a:ln w="12700">
                  <a:solidFill>
                    <a:srgbClr val="333399"/>
                  </a:solidFill>
                  <a:round/>
                  <a:headEnd/>
                  <a:tailEnd/>
                </a:ln>
                <a:solidFill>
                  <a:srgbClr val="FF0000"/>
                </a:solidFill>
                <a:effectLst>
                  <a:outerShdw dist="45791" dir="2021404" algn="ctr" rotWithShape="0">
                    <a:srgbClr val="808080">
                      <a:alpha val="79999"/>
                    </a:srgbClr>
                  </a:outerShdw>
                </a:effectLst>
                <a:cs typeface="Arial" panose="020B0604020202020204" pitchFamily="34" charset="0"/>
              </a:rPr>
              <a:t>VỆ SINH THẦN </a:t>
            </a:r>
            <a:r>
              <a:rPr lang="en-US" sz="3600" b="1" kern="10" dirty="0" smtClean="0">
                <a:ln w="12700">
                  <a:solidFill>
                    <a:srgbClr val="333399"/>
                  </a:solidFill>
                  <a:round/>
                  <a:headEnd/>
                  <a:tailEnd/>
                </a:ln>
                <a:solidFill>
                  <a:srgbClr val="FF0000"/>
                </a:solidFill>
                <a:effectLst>
                  <a:outerShdw dist="45791" dir="2021404" algn="ctr" rotWithShape="0">
                    <a:srgbClr val="808080">
                      <a:alpha val="79999"/>
                    </a:srgbClr>
                  </a:outerShdw>
                </a:effectLst>
                <a:cs typeface="Arial" panose="020B0604020202020204" pitchFamily="34" charset="0"/>
              </a:rPr>
              <a:t>KINH </a:t>
            </a:r>
            <a:endParaRPr lang="en-US" sz="3600" b="1" kern="10" dirty="0">
              <a:ln w="12700">
                <a:solidFill>
                  <a:srgbClr val="333399"/>
                </a:solidFill>
                <a:round/>
                <a:headEnd/>
                <a:tailEnd/>
              </a:ln>
              <a:solidFill>
                <a:srgbClr val="FF0000"/>
              </a:solidFill>
              <a:effectLst>
                <a:outerShdw dist="45791" dir="2021404" algn="ctr" rotWithShape="0">
                  <a:srgbClr val="808080">
                    <a:alpha val="79999"/>
                  </a:srgbClr>
                </a:outerShdw>
              </a:effectLst>
              <a:cs typeface="Arial" panose="020B0604020202020204" pitchFamily="34" charset="0"/>
            </a:endParaRPr>
          </a:p>
        </p:txBody>
      </p:sp>
    </p:spTree>
    <p:extLst>
      <p:ext uri="{BB962C8B-B14F-4D97-AF65-F5344CB8AC3E}">
        <p14:creationId xmlns:p14="http://schemas.microsoft.com/office/powerpoint/2010/main" val="777516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5" name="Text Box 5"/>
          <p:cNvSpPr txBox="1">
            <a:spLocks noChangeArrowheads="1"/>
          </p:cNvSpPr>
          <p:nvPr/>
        </p:nvSpPr>
        <p:spPr bwMode="auto">
          <a:xfrm>
            <a:off x="838200" y="3140075"/>
            <a:ext cx="75438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5400" b="1">
                <a:solidFill>
                  <a:srgbClr val="0000FF"/>
                </a:solidFill>
                <a:latin typeface="VNI-Times" pitchFamily="2" charset="0"/>
              </a:rPr>
              <a:t>Thaûo luaän nhoùm veà vieäc laøm trong tranh</a:t>
            </a:r>
          </a:p>
        </p:txBody>
      </p:sp>
      <p:sp>
        <p:nvSpPr>
          <p:cNvPr id="20486" name="WordArt 6"/>
          <p:cNvSpPr>
            <a:spLocks noChangeArrowheads="1" noChangeShapeType="1" noTextEdit="1"/>
          </p:cNvSpPr>
          <p:nvPr/>
        </p:nvSpPr>
        <p:spPr bwMode="auto">
          <a:xfrm>
            <a:off x="2819400" y="1219200"/>
            <a:ext cx="3429000" cy="9906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Hoaït ñoäng 1</a:t>
            </a:r>
          </a:p>
        </p:txBody>
      </p:sp>
    </p:spTree>
  </p:cSld>
  <p:clrMapOvr>
    <a:masterClrMapping/>
  </p:clrMapOvr>
  <p:transition spd="slow">
    <p:circl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20486"/>
                                        </p:tgtEl>
                                        <p:attrNameLst>
                                          <p:attrName>style.visibility</p:attrName>
                                        </p:attrNameLst>
                                      </p:cBhvr>
                                      <p:to>
                                        <p:strVal val="visible"/>
                                      </p:to>
                                    </p:set>
                                    <p:anim calcmode="lin" valueType="num">
                                      <p:cBhvr>
                                        <p:cTn id="7" dur="1000" fill="hold"/>
                                        <p:tgtEl>
                                          <p:spTgt spid="20486"/>
                                        </p:tgtEl>
                                        <p:attrNameLst>
                                          <p:attrName>ppt_w</p:attrName>
                                        </p:attrNameLst>
                                      </p:cBhvr>
                                      <p:tavLst>
                                        <p:tav tm="0">
                                          <p:val>
                                            <p:fltVal val="0"/>
                                          </p:val>
                                        </p:tav>
                                        <p:tav tm="100000">
                                          <p:val>
                                            <p:strVal val="#ppt_w"/>
                                          </p:val>
                                        </p:tav>
                                      </p:tavLst>
                                    </p:anim>
                                    <p:anim calcmode="lin" valueType="num">
                                      <p:cBhvr>
                                        <p:cTn id="8" dur="1000" fill="hold"/>
                                        <p:tgtEl>
                                          <p:spTgt spid="20486"/>
                                        </p:tgtEl>
                                        <p:attrNameLst>
                                          <p:attrName>ppt_h</p:attrName>
                                        </p:attrNameLst>
                                      </p:cBhvr>
                                      <p:tavLst>
                                        <p:tav tm="0">
                                          <p:val>
                                            <p:fltVal val="0"/>
                                          </p:val>
                                        </p:tav>
                                        <p:tav tm="100000">
                                          <p:val>
                                            <p:strVal val="#ppt_h"/>
                                          </p:val>
                                        </p:tav>
                                      </p:tavLst>
                                    </p:anim>
                                    <p:anim calcmode="lin" valueType="num">
                                      <p:cBhvr>
                                        <p:cTn id="9" dur="1000" fill="hold"/>
                                        <p:tgtEl>
                                          <p:spTgt spid="20486"/>
                                        </p:tgtEl>
                                        <p:attrNameLst>
                                          <p:attrName>ppt_x</p:attrName>
                                        </p:attrNameLst>
                                      </p:cBhvr>
                                      <p:tavLst>
                                        <p:tav tm="0">
                                          <p:val>
                                            <p:fltVal val="0.5"/>
                                          </p:val>
                                        </p:tav>
                                        <p:tav tm="100000">
                                          <p:val>
                                            <p:strVal val="#ppt_x"/>
                                          </p:val>
                                        </p:tav>
                                      </p:tavLst>
                                    </p:anim>
                                    <p:anim calcmode="lin" valueType="num">
                                      <p:cBhvr>
                                        <p:cTn id="10" dur="1000" fill="hold"/>
                                        <p:tgtEl>
                                          <p:spTgt spid="2048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1000"/>
                            </p:stCondLst>
                            <p:childTnLst>
                              <p:par>
                                <p:cTn id="12" presetID="23" presetClass="entr" presetSubtype="36" fill="hold" grpId="0" nodeType="afterEffect">
                                  <p:stCondLst>
                                    <p:cond delay="0"/>
                                  </p:stCondLst>
                                  <p:childTnLst>
                                    <p:set>
                                      <p:cBhvr>
                                        <p:cTn id="13" dur="1" fill="hold">
                                          <p:stCondLst>
                                            <p:cond delay="0"/>
                                          </p:stCondLst>
                                        </p:cTn>
                                        <p:tgtEl>
                                          <p:spTgt spid="20485"/>
                                        </p:tgtEl>
                                        <p:attrNameLst>
                                          <p:attrName>style.visibility</p:attrName>
                                        </p:attrNameLst>
                                      </p:cBhvr>
                                      <p:to>
                                        <p:strVal val="visible"/>
                                      </p:to>
                                    </p:set>
                                    <p:anim calcmode="lin" valueType="num">
                                      <p:cBhvr>
                                        <p:cTn id="14" dur="1000" fill="hold"/>
                                        <p:tgtEl>
                                          <p:spTgt spid="20485"/>
                                        </p:tgtEl>
                                        <p:attrNameLst>
                                          <p:attrName>ppt_w</p:attrName>
                                        </p:attrNameLst>
                                      </p:cBhvr>
                                      <p:tavLst>
                                        <p:tav tm="0">
                                          <p:val>
                                            <p:strVal val="(6*min(max(#ppt_w*#ppt_h,.3),1)-7.4)/-.7*#ppt_w"/>
                                          </p:val>
                                        </p:tav>
                                        <p:tav tm="100000">
                                          <p:val>
                                            <p:strVal val="#ppt_w"/>
                                          </p:val>
                                        </p:tav>
                                      </p:tavLst>
                                    </p:anim>
                                    <p:anim calcmode="lin" valueType="num">
                                      <p:cBhvr>
                                        <p:cTn id="15" dur="1000" fill="hold"/>
                                        <p:tgtEl>
                                          <p:spTgt spid="20485"/>
                                        </p:tgtEl>
                                        <p:attrNameLst>
                                          <p:attrName>ppt_h</p:attrName>
                                        </p:attrNameLst>
                                      </p:cBhvr>
                                      <p:tavLst>
                                        <p:tav tm="0">
                                          <p:val>
                                            <p:strVal val="(6*min(max(#ppt_w*#ppt_h,.3),1)-7.4)/-.7*#ppt_h"/>
                                          </p:val>
                                        </p:tav>
                                        <p:tav tm="100000">
                                          <p:val>
                                            <p:strVal val="#ppt_h"/>
                                          </p:val>
                                        </p:tav>
                                      </p:tavLst>
                                    </p:anim>
                                    <p:anim calcmode="lin" valueType="num">
                                      <p:cBhvr>
                                        <p:cTn id="16" dur="1000" fill="hold"/>
                                        <p:tgtEl>
                                          <p:spTgt spid="20485"/>
                                        </p:tgtEl>
                                        <p:attrNameLst>
                                          <p:attrName>ppt_x</p:attrName>
                                        </p:attrNameLst>
                                      </p:cBhvr>
                                      <p:tavLst>
                                        <p:tav tm="0">
                                          <p:val>
                                            <p:fltVal val="0.5"/>
                                          </p:val>
                                        </p:tav>
                                        <p:tav tm="100000">
                                          <p:val>
                                            <p:strVal val="#ppt_x"/>
                                          </p:val>
                                        </p:tav>
                                      </p:tavLst>
                                    </p:anim>
                                    <p:anim calcmode="lin" valueType="num">
                                      <p:cBhvr>
                                        <p:cTn id="17" dur="1000" fill="hold"/>
                                        <p:tgtEl>
                                          <p:spTgt spid="20485"/>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6"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762000" y="1066800"/>
            <a:ext cx="7620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Quan saùt tranh, 4 nhoùm thaûo luaän vaø traû lôøi caùc caâu hoûi</a:t>
            </a:r>
          </a:p>
        </p:txBody>
      </p:sp>
      <p:sp>
        <p:nvSpPr>
          <p:cNvPr id="43014" name="Text Box 6"/>
          <p:cNvSpPr txBox="1">
            <a:spLocks noChangeArrowheads="1"/>
          </p:cNvSpPr>
          <p:nvPr/>
        </p:nvSpPr>
        <p:spPr bwMode="auto">
          <a:xfrm>
            <a:off x="685800" y="2971800"/>
            <a:ext cx="7772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VNI-Times" pitchFamily="2" charset="0"/>
              </a:rPr>
              <a:t>Nhaân vaät trong moãi tranh ñang laøm gì ?</a:t>
            </a:r>
          </a:p>
        </p:txBody>
      </p:sp>
      <p:sp>
        <p:nvSpPr>
          <p:cNvPr id="43015" name="Text Box 7"/>
          <p:cNvSpPr txBox="1">
            <a:spLocks noChangeArrowheads="1"/>
          </p:cNvSpPr>
          <p:nvPr/>
        </p:nvSpPr>
        <p:spPr bwMode="auto">
          <a:xfrm>
            <a:off x="762000" y="4343400"/>
            <a:ext cx="76962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600" b="1">
                <a:solidFill>
                  <a:srgbClr val="FF0000"/>
                </a:solidFill>
                <a:latin typeface="VNI-Times" pitchFamily="2" charset="0"/>
              </a:rPr>
              <a:t>Vieäc laøm trong tranh coù lôïi hay coù haïi cho cô quan thaàn kinh ? Vì sao ?</a:t>
            </a:r>
          </a:p>
        </p:txBody>
      </p:sp>
    </p:spTree>
  </p:cSld>
  <p:clrMapOvr>
    <a:masterClrMapping/>
  </p:clrMapOvr>
  <p:transition spd="med">
    <p:newsflash/>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43012"/>
                                        </p:tgtEl>
                                        <p:attrNameLst>
                                          <p:attrName>style.visibility</p:attrName>
                                        </p:attrNameLst>
                                      </p:cBhvr>
                                      <p:to>
                                        <p:strVal val="visible"/>
                                      </p:to>
                                    </p:set>
                                    <p:anim calcmode="lin" valueType="num">
                                      <p:cBhvr>
                                        <p:cTn id="7" dur="500" fill="hold"/>
                                        <p:tgtEl>
                                          <p:spTgt spid="43012"/>
                                        </p:tgtEl>
                                        <p:attrNameLst>
                                          <p:attrName>ppt_w</p:attrName>
                                        </p:attrNameLst>
                                      </p:cBhvr>
                                      <p:tavLst>
                                        <p:tav tm="0">
                                          <p:val>
                                            <p:fltVal val="0"/>
                                          </p:val>
                                        </p:tav>
                                        <p:tav tm="100000">
                                          <p:val>
                                            <p:strVal val="#ppt_w"/>
                                          </p:val>
                                        </p:tav>
                                      </p:tavLst>
                                    </p:anim>
                                    <p:anim calcmode="lin" valueType="num">
                                      <p:cBhvr>
                                        <p:cTn id="8" dur="500" fill="hold"/>
                                        <p:tgtEl>
                                          <p:spTgt spid="43012"/>
                                        </p:tgtEl>
                                        <p:attrNameLst>
                                          <p:attrName>ppt_h</p:attrName>
                                        </p:attrNameLst>
                                      </p:cBhvr>
                                      <p:tavLst>
                                        <p:tav tm="0">
                                          <p:val>
                                            <p:fltVal val="0"/>
                                          </p:val>
                                        </p:tav>
                                        <p:tav tm="100000">
                                          <p:val>
                                            <p:strVal val="#ppt_h"/>
                                          </p:val>
                                        </p:tav>
                                      </p:tavLst>
                                    </p:anim>
                                    <p:anim calcmode="lin" valueType="num">
                                      <p:cBhvr>
                                        <p:cTn id="9" dur="500" fill="hold"/>
                                        <p:tgtEl>
                                          <p:spTgt spid="43012"/>
                                        </p:tgtEl>
                                        <p:attrNameLst>
                                          <p:attrName>style.rotation</p:attrName>
                                        </p:attrNameLst>
                                      </p:cBhvr>
                                      <p:tavLst>
                                        <p:tav tm="0">
                                          <p:val>
                                            <p:fltVal val="360"/>
                                          </p:val>
                                        </p:tav>
                                        <p:tav tm="100000">
                                          <p:val>
                                            <p:fltVal val="0"/>
                                          </p:val>
                                        </p:tav>
                                      </p:tavLst>
                                    </p:anim>
                                    <p:animEffect transition="in" filter="fade">
                                      <p:cBhvr>
                                        <p:cTn id="10" dur="500"/>
                                        <p:tgtEl>
                                          <p:spTgt spid="4301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43014"/>
                                        </p:tgtEl>
                                        <p:attrNameLst>
                                          <p:attrName>style.visibility</p:attrName>
                                        </p:attrNameLst>
                                      </p:cBhvr>
                                      <p:to>
                                        <p:strVal val="visible"/>
                                      </p:to>
                                    </p:set>
                                    <p:anim calcmode="lin" valueType="num">
                                      <p:cBhvr>
                                        <p:cTn id="15" dur="1000" fill="hold"/>
                                        <p:tgtEl>
                                          <p:spTgt spid="43014"/>
                                        </p:tgtEl>
                                        <p:attrNameLst>
                                          <p:attrName>ppt_w</p:attrName>
                                        </p:attrNameLst>
                                      </p:cBhvr>
                                      <p:tavLst>
                                        <p:tav tm="0">
                                          <p:val>
                                            <p:fltVal val="0"/>
                                          </p:val>
                                        </p:tav>
                                        <p:tav tm="100000">
                                          <p:val>
                                            <p:strVal val="#ppt_w"/>
                                          </p:val>
                                        </p:tav>
                                      </p:tavLst>
                                    </p:anim>
                                    <p:anim calcmode="lin" valueType="num">
                                      <p:cBhvr>
                                        <p:cTn id="16" dur="1000" fill="hold"/>
                                        <p:tgtEl>
                                          <p:spTgt spid="43014"/>
                                        </p:tgtEl>
                                        <p:attrNameLst>
                                          <p:attrName>ppt_h</p:attrName>
                                        </p:attrNameLst>
                                      </p:cBhvr>
                                      <p:tavLst>
                                        <p:tav tm="0">
                                          <p:val>
                                            <p:fltVal val="0"/>
                                          </p:val>
                                        </p:tav>
                                        <p:tav tm="100000">
                                          <p:val>
                                            <p:strVal val="#ppt_h"/>
                                          </p:val>
                                        </p:tav>
                                      </p:tavLst>
                                    </p:anim>
                                    <p:anim calcmode="lin" valueType="num">
                                      <p:cBhvr>
                                        <p:cTn id="17" dur="1000" fill="hold"/>
                                        <p:tgtEl>
                                          <p:spTgt spid="43014"/>
                                        </p:tgtEl>
                                        <p:attrNameLst>
                                          <p:attrName>style.rotation</p:attrName>
                                        </p:attrNameLst>
                                      </p:cBhvr>
                                      <p:tavLst>
                                        <p:tav tm="0">
                                          <p:val>
                                            <p:fltVal val="360"/>
                                          </p:val>
                                        </p:tav>
                                        <p:tav tm="100000">
                                          <p:val>
                                            <p:fltVal val="0"/>
                                          </p:val>
                                        </p:tav>
                                      </p:tavLst>
                                    </p:anim>
                                    <p:animEffect transition="in" filter="fade">
                                      <p:cBhvr>
                                        <p:cTn id="18" dur="1000"/>
                                        <p:tgtEl>
                                          <p:spTgt spid="4301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3" presetClass="entr" presetSubtype="32" fill="hold" grpId="0" nodeType="clickEffect">
                                  <p:stCondLst>
                                    <p:cond delay="0"/>
                                  </p:stCondLst>
                                  <p:childTnLst>
                                    <p:set>
                                      <p:cBhvr>
                                        <p:cTn id="22" dur="1" fill="hold">
                                          <p:stCondLst>
                                            <p:cond delay="0"/>
                                          </p:stCondLst>
                                        </p:cTn>
                                        <p:tgtEl>
                                          <p:spTgt spid="43015"/>
                                        </p:tgtEl>
                                        <p:attrNameLst>
                                          <p:attrName>style.visibility</p:attrName>
                                        </p:attrNameLst>
                                      </p:cBhvr>
                                      <p:to>
                                        <p:strVal val="visible"/>
                                      </p:to>
                                    </p:set>
                                    <p:animEffect transition="in" filter="plus(out)">
                                      <p:cBhvr>
                                        <p:cTn id="23" dur="1000"/>
                                        <p:tgtEl>
                                          <p:spTgt spid="430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p:bldP spid="43014" grpId="0"/>
      <p:bldP spid="4301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1514" name="Picture 10" descr="ve sinh than ki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533400"/>
            <a:ext cx="6553200" cy="5795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randomBar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4" fill="hold" nodeType="afterEffect">
                                  <p:stCondLst>
                                    <p:cond delay="0"/>
                                  </p:stCondLst>
                                  <p:childTnLst>
                                    <p:set>
                                      <p:cBhvr>
                                        <p:cTn id="6" dur="1" fill="hold">
                                          <p:stCondLst>
                                            <p:cond delay="0"/>
                                          </p:stCondLst>
                                        </p:cTn>
                                        <p:tgtEl>
                                          <p:spTgt spid="21514"/>
                                        </p:tgtEl>
                                        <p:attrNameLst>
                                          <p:attrName>style.visibility</p:attrName>
                                        </p:attrNameLst>
                                      </p:cBhvr>
                                      <p:to>
                                        <p:strVal val="visible"/>
                                      </p:to>
                                    </p:set>
                                    <p:animEffect transition="in" filter="wheel(4)">
                                      <p:cBhvr>
                                        <p:cTn id="7" dur="10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6" name="Text Box 4"/>
          <p:cNvSpPr txBox="1">
            <a:spLocks noChangeArrowheads="1"/>
          </p:cNvSpPr>
          <p:nvPr/>
        </p:nvSpPr>
        <p:spPr bwMode="auto">
          <a:xfrm>
            <a:off x="685800" y="2362200"/>
            <a:ext cx="7772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4400" b="1">
                <a:solidFill>
                  <a:srgbClr val="0000FF"/>
                </a:solidFill>
                <a:latin typeface="VNI-Times" pitchFamily="2" charset="0"/>
              </a:rPr>
              <a:t> Caùc nhoùm trình baøy, caùc nhoùm khaùc nhaän xeùt, boå sung</a:t>
            </a:r>
          </a:p>
        </p:txBody>
      </p:sp>
    </p:spTree>
  </p:cSld>
  <p:clrMapOvr>
    <a:masterClrMapping/>
  </p:clrMapOvr>
  <p:transition spd="med">
    <p:randomBar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44036"/>
                                        </p:tgtEl>
                                        <p:attrNameLst>
                                          <p:attrName>style.visibility</p:attrName>
                                        </p:attrNameLst>
                                      </p:cBhvr>
                                      <p:to>
                                        <p:strVal val="visible"/>
                                      </p:to>
                                    </p:set>
                                    <p:animEffect transition="in" filter="fade">
                                      <p:cBhvr>
                                        <p:cTn id="7" dur="1000"/>
                                        <p:tgtEl>
                                          <p:spTgt spid="44036"/>
                                        </p:tgtEl>
                                      </p:cBhvr>
                                    </p:animEffect>
                                    <p:anim calcmode="lin" valueType="num">
                                      <p:cBhvr>
                                        <p:cTn id="8" dur="1000" fill="hold"/>
                                        <p:tgtEl>
                                          <p:spTgt spid="44036"/>
                                        </p:tgtEl>
                                        <p:attrNameLst>
                                          <p:attrName>style.rotation</p:attrName>
                                        </p:attrNameLst>
                                      </p:cBhvr>
                                      <p:tavLst>
                                        <p:tav tm="0">
                                          <p:val>
                                            <p:fltVal val="720"/>
                                          </p:val>
                                        </p:tav>
                                        <p:tav tm="100000">
                                          <p:val>
                                            <p:fltVal val="0"/>
                                          </p:val>
                                        </p:tav>
                                      </p:tavLst>
                                    </p:anim>
                                    <p:anim calcmode="lin" valueType="num">
                                      <p:cBhvr>
                                        <p:cTn id="9" dur="1000" fill="hold"/>
                                        <p:tgtEl>
                                          <p:spTgt spid="44036"/>
                                        </p:tgtEl>
                                        <p:attrNameLst>
                                          <p:attrName>ppt_h</p:attrName>
                                        </p:attrNameLst>
                                      </p:cBhvr>
                                      <p:tavLst>
                                        <p:tav tm="0">
                                          <p:val>
                                            <p:fltVal val="0"/>
                                          </p:val>
                                        </p:tav>
                                        <p:tav tm="100000">
                                          <p:val>
                                            <p:strVal val="#ppt_h"/>
                                          </p:val>
                                        </p:tav>
                                      </p:tavLst>
                                    </p:anim>
                                    <p:anim calcmode="lin" valueType="num">
                                      <p:cBhvr>
                                        <p:cTn id="10" dur="1000" fill="hold"/>
                                        <p:tgtEl>
                                          <p:spTgt spid="4403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6" name="Text Box 8"/>
          <p:cNvSpPr txBox="1">
            <a:spLocks noChangeArrowheads="1"/>
          </p:cNvSpPr>
          <p:nvPr/>
        </p:nvSpPr>
        <p:spPr bwMode="auto">
          <a:xfrm>
            <a:off x="685800" y="4495800"/>
            <a:ext cx="7620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3200" b="1">
                <a:solidFill>
                  <a:srgbClr val="0000FF"/>
                </a:solidFill>
                <a:latin typeface="VNI-Times" pitchFamily="2" charset="0"/>
              </a:rPr>
              <a:t>Baïn nhoû ñang nguû -&gt; coù lôïi cho cô quan thaàn kinh</a:t>
            </a:r>
          </a:p>
        </p:txBody>
      </p:sp>
      <p:sp>
        <p:nvSpPr>
          <p:cNvPr id="22539" name="Text Box 11"/>
          <p:cNvSpPr txBox="1">
            <a:spLocks noChangeArrowheads="1"/>
          </p:cNvSpPr>
          <p:nvPr/>
        </p:nvSpPr>
        <p:spPr bwMode="auto">
          <a:xfrm>
            <a:off x="609600" y="5715000"/>
            <a:ext cx="7848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sz="3200" b="1">
                <a:solidFill>
                  <a:srgbClr val="0000FF"/>
                </a:solidFill>
                <a:latin typeface="VNI-Times" pitchFamily="2" charset="0"/>
              </a:rPr>
              <a:t>Vì khi ñoù cô quan thaàn kinh ñöôïc nghæ ngôi</a:t>
            </a:r>
          </a:p>
        </p:txBody>
      </p:sp>
      <p:pic>
        <p:nvPicPr>
          <p:cNvPr id="22540" name="Picture 12" descr="ng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33400"/>
            <a:ext cx="4114800" cy="38147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plit orient="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nodeType="afterEffect">
                                  <p:stCondLst>
                                    <p:cond delay="0"/>
                                  </p:stCondLst>
                                  <p:childTnLst>
                                    <p:set>
                                      <p:cBhvr>
                                        <p:cTn id="6" dur="1" fill="hold">
                                          <p:stCondLst>
                                            <p:cond delay="0"/>
                                          </p:stCondLst>
                                        </p:cTn>
                                        <p:tgtEl>
                                          <p:spTgt spid="22540"/>
                                        </p:tgtEl>
                                        <p:attrNameLst>
                                          <p:attrName>style.visibility</p:attrName>
                                        </p:attrNameLst>
                                      </p:cBhvr>
                                      <p:to>
                                        <p:strVal val="visible"/>
                                      </p:to>
                                    </p:set>
                                    <p:anim calcmode="lin" valueType="num">
                                      <p:cBhvr>
                                        <p:cTn id="7" dur="1000" fill="hold"/>
                                        <p:tgtEl>
                                          <p:spTgt spid="22540"/>
                                        </p:tgtEl>
                                        <p:attrNameLst>
                                          <p:attrName>ppt_w</p:attrName>
                                        </p:attrNameLst>
                                      </p:cBhvr>
                                      <p:tavLst>
                                        <p:tav tm="0">
                                          <p:val>
                                            <p:fltVal val="0"/>
                                          </p:val>
                                        </p:tav>
                                        <p:tav tm="100000">
                                          <p:val>
                                            <p:strVal val="#ppt_w"/>
                                          </p:val>
                                        </p:tav>
                                      </p:tavLst>
                                    </p:anim>
                                    <p:anim calcmode="lin" valueType="num">
                                      <p:cBhvr>
                                        <p:cTn id="8" dur="1000" fill="hold"/>
                                        <p:tgtEl>
                                          <p:spTgt spid="22540"/>
                                        </p:tgtEl>
                                        <p:attrNameLst>
                                          <p:attrName>ppt_h</p:attrName>
                                        </p:attrNameLst>
                                      </p:cBhvr>
                                      <p:tavLst>
                                        <p:tav tm="0">
                                          <p:val>
                                            <p:fltVal val="0"/>
                                          </p:val>
                                        </p:tav>
                                        <p:tav tm="100000">
                                          <p:val>
                                            <p:strVal val="#ppt_h"/>
                                          </p:val>
                                        </p:tav>
                                      </p:tavLst>
                                    </p:anim>
                                    <p:anim calcmode="lin" valueType="num">
                                      <p:cBhvr>
                                        <p:cTn id="9" dur="1000" fill="hold"/>
                                        <p:tgtEl>
                                          <p:spTgt spid="2254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254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2" fill="hold" grpId="0" nodeType="clickEffect">
                                  <p:stCondLst>
                                    <p:cond delay="0"/>
                                  </p:stCondLst>
                                  <p:childTnLst>
                                    <p:set>
                                      <p:cBhvr>
                                        <p:cTn id="14" dur="1" fill="hold">
                                          <p:stCondLst>
                                            <p:cond delay="0"/>
                                          </p:stCondLst>
                                        </p:cTn>
                                        <p:tgtEl>
                                          <p:spTgt spid="22536"/>
                                        </p:tgtEl>
                                        <p:attrNameLst>
                                          <p:attrName>style.visibility</p:attrName>
                                        </p:attrNameLst>
                                      </p:cBhvr>
                                      <p:to>
                                        <p:strVal val="visible"/>
                                      </p:to>
                                    </p:set>
                                    <p:animEffect transition="in" filter="slide(fromRight)">
                                      <p:cBhvr>
                                        <p:cTn id="15" dur="2000"/>
                                        <p:tgtEl>
                                          <p:spTgt spid="2253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grpId="0" nodeType="clickEffect">
                                  <p:stCondLst>
                                    <p:cond delay="0"/>
                                  </p:stCondLst>
                                  <p:childTnLst>
                                    <p:set>
                                      <p:cBhvr>
                                        <p:cTn id="19" dur="1" fill="hold">
                                          <p:stCondLst>
                                            <p:cond delay="0"/>
                                          </p:stCondLst>
                                        </p:cTn>
                                        <p:tgtEl>
                                          <p:spTgt spid="22539"/>
                                        </p:tgtEl>
                                        <p:attrNameLst>
                                          <p:attrName>style.visibility</p:attrName>
                                        </p:attrNameLst>
                                      </p:cBhvr>
                                      <p:to>
                                        <p:strVal val="visible"/>
                                      </p:to>
                                    </p:set>
                                    <p:animEffect transition="in" filter="slide(fromRight)">
                                      <p:cBhvr>
                                        <p:cTn id="20" dur="2000"/>
                                        <p:tgtEl>
                                          <p:spTgt spid="2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6" grpId="0"/>
      <p:bldP spid="22539"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8" name="Text Box 6"/>
          <p:cNvSpPr txBox="1">
            <a:spLocks noChangeArrowheads="1"/>
          </p:cNvSpPr>
          <p:nvPr/>
        </p:nvSpPr>
        <p:spPr bwMode="auto">
          <a:xfrm>
            <a:off x="685800" y="4114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3200" b="1">
                <a:solidFill>
                  <a:srgbClr val="0000FF"/>
                </a:solidFill>
                <a:latin typeface="VNI-Times" pitchFamily="2" charset="0"/>
              </a:rPr>
              <a:t> Baïn nhoû ñang chôi treân baõi bieån -&gt; coù lôïi cho cô quan thaàn kinh</a:t>
            </a:r>
          </a:p>
        </p:txBody>
      </p:sp>
      <p:sp>
        <p:nvSpPr>
          <p:cNvPr id="23560" name="Text Box 8"/>
          <p:cNvSpPr txBox="1">
            <a:spLocks noChangeArrowheads="1"/>
          </p:cNvSpPr>
          <p:nvPr/>
        </p:nvSpPr>
        <p:spPr bwMode="auto">
          <a:xfrm>
            <a:off x="685800" y="5211763"/>
            <a:ext cx="77724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sz="3200" b="1">
                <a:solidFill>
                  <a:srgbClr val="0000FF"/>
                </a:solidFill>
                <a:latin typeface="VNI-Times" pitchFamily="2" charset="0"/>
              </a:rPr>
              <a:t> Vì khi ñoù cô quan thaàn kinh ñöôïc thö giaõn</a:t>
            </a:r>
          </a:p>
        </p:txBody>
      </p:sp>
      <p:sp>
        <p:nvSpPr>
          <p:cNvPr id="23561" name="Text Box 9"/>
          <p:cNvSpPr txBox="1">
            <a:spLocks noChangeArrowheads="1"/>
          </p:cNvSpPr>
          <p:nvPr/>
        </p:nvSpPr>
        <p:spPr bwMode="auto">
          <a:xfrm>
            <a:off x="762000" y="5805488"/>
            <a:ext cx="6781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FF0066"/>
                </a:solidFill>
                <a:latin typeface="VNI-Times" pitchFamily="2" charset="0"/>
              </a:rPr>
              <a:t>* Haïi : Neáu phôi naéng quaù laâu deã bò oám</a:t>
            </a:r>
          </a:p>
        </p:txBody>
      </p:sp>
      <p:pic>
        <p:nvPicPr>
          <p:cNvPr id="23562" name="Picture 10" descr="tam b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504825"/>
            <a:ext cx="4343400" cy="3533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pli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23562"/>
                                        </p:tgtEl>
                                        <p:attrNameLst>
                                          <p:attrName>style.visibility</p:attrName>
                                        </p:attrNameLst>
                                      </p:cBhvr>
                                      <p:to>
                                        <p:strVal val="visible"/>
                                      </p:to>
                                    </p:set>
                                    <p:anim calcmode="lin" valueType="num">
                                      <p:cBhvr>
                                        <p:cTn id="7" dur="1000" fill="hold"/>
                                        <p:tgtEl>
                                          <p:spTgt spid="23562"/>
                                        </p:tgtEl>
                                        <p:attrNameLst>
                                          <p:attrName>ppt_w</p:attrName>
                                        </p:attrNameLst>
                                      </p:cBhvr>
                                      <p:tavLst>
                                        <p:tav tm="0">
                                          <p:val>
                                            <p:fltVal val="0"/>
                                          </p:val>
                                        </p:tav>
                                        <p:tav tm="100000">
                                          <p:val>
                                            <p:strVal val="#ppt_w"/>
                                          </p:val>
                                        </p:tav>
                                      </p:tavLst>
                                    </p:anim>
                                    <p:anim calcmode="lin" valueType="num">
                                      <p:cBhvr>
                                        <p:cTn id="8" dur="1000" fill="hold"/>
                                        <p:tgtEl>
                                          <p:spTgt spid="23562"/>
                                        </p:tgtEl>
                                        <p:attrNameLst>
                                          <p:attrName>ppt_h</p:attrName>
                                        </p:attrNameLst>
                                      </p:cBhvr>
                                      <p:tavLst>
                                        <p:tav tm="0">
                                          <p:val>
                                            <p:fltVal val="0"/>
                                          </p:val>
                                        </p:tav>
                                        <p:tav tm="100000">
                                          <p:val>
                                            <p:strVal val="#ppt_h"/>
                                          </p:val>
                                        </p:tav>
                                      </p:tavLst>
                                    </p:anim>
                                    <p:anim calcmode="lin" valueType="num">
                                      <p:cBhvr>
                                        <p:cTn id="9" dur="1000" fill="hold"/>
                                        <p:tgtEl>
                                          <p:spTgt spid="23562"/>
                                        </p:tgtEl>
                                        <p:attrNameLst>
                                          <p:attrName>style.rotation</p:attrName>
                                        </p:attrNameLst>
                                      </p:cBhvr>
                                      <p:tavLst>
                                        <p:tav tm="0">
                                          <p:val>
                                            <p:fltVal val="360"/>
                                          </p:val>
                                        </p:tav>
                                        <p:tav tm="100000">
                                          <p:val>
                                            <p:fltVal val="0"/>
                                          </p:val>
                                        </p:tav>
                                      </p:tavLst>
                                    </p:anim>
                                    <p:animEffect transition="in" filter="fade">
                                      <p:cBhvr>
                                        <p:cTn id="10" dur="1000"/>
                                        <p:tgtEl>
                                          <p:spTgt spid="2356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2" fill="hold" grpId="0" nodeType="clickEffect">
                                  <p:stCondLst>
                                    <p:cond delay="0"/>
                                  </p:stCondLst>
                                  <p:childTnLst>
                                    <p:set>
                                      <p:cBhvr>
                                        <p:cTn id="14" dur="1" fill="hold">
                                          <p:stCondLst>
                                            <p:cond delay="0"/>
                                          </p:stCondLst>
                                        </p:cTn>
                                        <p:tgtEl>
                                          <p:spTgt spid="23558"/>
                                        </p:tgtEl>
                                        <p:attrNameLst>
                                          <p:attrName>style.visibility</p:attrName>
                                        </p:attrNameLst>
                                      </p:cBhvr>
                                      <p:to>
                                        <p:strVal val="visible"/>
                                      </p:to>
                                    </p:set>
                                    <p:animEffect transition="in" filter="slide(fromRight)">
                                      <p:cBhvr>
                                        <p:cTn id="15" dur="2000"/>
                                        <p:tgtEl>
                                          <p:spTgt spid="23558"/>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grpId="0" nodeType="clickEffect">
                                  <p:stCondLst>
                                    <p:cond delay="0"/>
                                  </p:stCondLst>
                                  <p:childTnLst>
                                    <p:set>
                                      <p:cBhvr>
                                        <p:cTn id="19" dur="1" fill="hold">
                                          <p:stCondLst>
                                            <p:cond delay="0"/>
                                          </p:stCondLst>
                                        </p:cTn>
                                        <p:tgtEl>
                                          <p:spTgt spid="23560"/>
                                        </p:tgtEl>
                                        <p:attrNameLst>
                                          <p:attrName>style.visibility</p:attrName>
                                        </p:attrNameLst>
                                      </p:cBhvr>
                                      <p:to>
                                        <p:strVal val="visible"/>
                                      </p:to>
                                    </p:set>
                                    <p:animEffect transition="in" filter="slide(fromRight)">
                                      <p:cBhvr>
                                        <p:cTn id="20" dur="2000"/>
                                        <p:tgtEl>
                                          <p:spTgt spid="23560"/>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23561"/>
                                        </p:tgtEl>
                                        <p:attrNameLst>
                                          <p:attrName>style.visibility</p:attrName>
                                        </p:attrNameLst>
                                      </p:cBhvr>
                                      <p:to>
                                        <p:strVal val="visible"/>
                                      </p:to>
                                    </p:set>
                                    <p:animEffect transition="in" filter="slide(fromBottom)">
                                      <p:cBhvr>
                                        <p:cTn id="25" dur="2000"/>
                                        <p:tgtEl>
                                          <p:spTgt spid="235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8" grpId="0"/>
      <p:bldP spid="23560" grpId="0"/>
      <p:bldP spid="23561"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685800" y="4616450"/>
            <a:ext cx="777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b="1">
                <a:solidFill>
                  <a:srgbClr val="0000FF"/>
                </a:solidFill>
                <a:latin typeface="VNI-Times" pitchFamily="2" charset="0"/>
              </a:rPr>
              <a:t>Baïn nhoû ñoïc saùch ñeán 11 giôø ñeâm -&gt; khoâng coù lôïi cho cô quan thaàn kinh</a:t>
            </a:r>
          </a:p>
        </p:txBody>
      </p:sp>
      <p:sp>
        <p:nvSpPr>
          <p:cNvPr id="24583" name="Text Box 7"/>
          <p:cNvSpPr txBox="1">
            <a:spLocks noChangeArrowheads="1"/>
          </p:cNvSpPr>
          <p:nvPr/>
        </p:nvSpPr>
        <p:spPr bwMode="auto">
          <a:xfrm>
            <a:off x="914400" y="5715000"/>
            <a:ext cx="7315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0000FF"/>
                </a:solidFill>
                <a:latin typeface="VNI-Times" pitchFamily="2" charset="0"/>
              </a:rPr>
              <a:t>Vì ñoïc saùch quaù khuya laøm thaàn kinh bò meät </a:t>
            </a:r>
          </a:p>
        </p:txBody>
      </p:sp>
      <p:pic>
        <p:nvPicPr>
          <p:cNvPr id="24584" name="Picture 8" descr="doc sa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569913"/>
            <a:ext cx="5105400" cy="3849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ipe dir="d"/>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24584"/>
                                        </p:tgtEl>
                                        <p:attrNameLst>
                                          <p:attrName>style.visibility</p:attrName>
                                        </p:attrNameLst>
                                      </p:cBhvr>
                                      <p:to>
                                        <p:strVal val="visible"/>
                                      </p:to>
                                    </p:set>
                                    <p:animEffect transition="in" filter="strips(downRight)">
                                      <p:cBhvr>
                                        <p:cTn id="7" dur="1000"/>
                                        <p:tgtEl>
                                          <p:spTgt spid="245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4581"/>
                                        </p:tgtEl>
                                        <p:attrNameLst>
                                          <p:attrName>style.visibility</p:attrName>
                                        </p:attrNameLst>
                                      </p:cBhvr>
                                      <p:to>
                                        <p:strVal val="visible"/>
                                      </p:to>
                                    </p:set>
                                    <p:animEffect transition="in" filter="slide(fromRight)">
                                      <p:cBhvr>
                                        <p:cTn id="12" dur="2000"/>
                                        <p:tgtEl>
                                          <p:spTgt spid="245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24583"/>
                                        </p:tgtEl>
                                        <p:attrNameLst>
                                          <p:attrName>style.visibility</p:attrName>
                                        </p:attrNameLst>
                                      </p:cBhvr>
                                      <p:to>
                                        <p:strVal val="visible"/>
                                      </p:to>
                                    </p:set>
                                    <p:animEffect transition="in" filter="slide(fromRight)">
                                      <p:cBhvr>
                                        <p:cTn id="17" dur="2000"/>
                                        <p:tgtEl>
                                          <p:spTgt spid="245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p:bldP spid="24583"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7" name="Text Box 5"/>
          <p:cNvSpPr txBox="1">
            <a:spLocks noChangeArrowheads="1"/>
          </p:cNvSpPr>
          <p:nvPr/>
        </p:nvSpPr>
        <p:spPr bwMode="auto">
          <a:xfrm>
            <a:off x="685800" y="3962400"/>
            <a:ext cx="6324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0000FF"/>
                </a:solidFill>
                <a:latin typeface="VNI-Times" pitchFamily="2" charset="0"/>
              </a:rPr>
              <a:t>Baïn ñoù chôi troø chôi treân maùy vi tính</a:t>
            </a:r>
          </a:p>
        </p:txBody>
      </p:sp>
      <p:sp>
        <p:nvSpPr>
          <p:cNvPr id="28679" name="Text Box 7"/>
          <p:cNvSpPr txBox="1">
            <a:spLocks noChangeArrowheads="1"/>
          </p:cNvSpPr>
          <p:nvPr/>
        </p:nvSpPr>
        <p:spPr bwMode="auto">
          <a:xfrm>
            <a:off x="685800" y="5410200"/>
            <a:ext cx="7772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FF0066"/>
                </a:solidFill>
                <a:latin typeface="VNI-Times" pitchFamily="2" charset="0"/>
              </a:rPr>
              <a:t>Khoâng coù lôïi neáu chôi quaù laâu laøm thaàn kinh  caêng thaúng</a:t>
            </a:r>
          </a:p>
        </p:txBody>
      </p:sp>
      <p:pic>
        <p:nvPicPr>
          <p:cNvPr id="28680" name="Picture 8" descr="xem vi ti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33400"/>
            <a:ext cx="4267200" cy="3443288"/>
          </a:xfrm>
          <a:prstGeom prst="rect">
            <a:avLst/>
          </a:prstGeom>
          <a:noFill/>
          <a:extLst>
            <a:ext uri="{909E8E84-426E-40DD-AFC4-6F175D3DCCD1}">
              <a14:hiddenFill xmlns:a14="http://schemas.microsoft.com/office/drawing/2010/main">
                <a:solidFill>
                  <a:srgbClr val="FFFFFF"/>
                </a:solidFill>
              </a14:hiddenFill>
            </a:ext>
          </a:extLst>
        </p:spPr>
      </p:pic>
      <p:sp>
        <p:nvSpPr>
          <p:cNvPr id="28685" name="Text Box 13"/>
          <p:cNvSpPr txBox="1">
            <a:spLocks noChangeArrowheads="1"/>
          </p:cNvSpPr>
          <p:nvPr/>
        </p:nvSpPr>
        <p:spPr bwMode="auto">
          <a:xfrm>
            <a:off x="1066800" y="51816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atin typeface="VNI-Times" pitchFamily="2" charset="0"/>
            </a:endParaRPr>
          </a:p>
        </p:txBody>
      </p:sp>
      <p:sp>
        <p:nvSpPr>
          <p:cNvPr id="28686" name="Text Box 14"/>
          <p:cNvSpPr txBox="1">
            <a:spLocks noChangeArrowheads="1"/>
          </p:cNvSpPr>
          <p:nvPr/>
        </p:nvSpPr>
        <p:spPr bwMode="auto">
          <a:xfrm>
            <a:off x="685800" y="4876800"/>
            <a:ext cx="556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1">
                <a:solidFill>
                  <a:srgbClr val="0000FF"/>
                </a:solidFill>
                <a:latin typeface="VNI-Times" pitchFamily="2" charset="0"/>
              </a:rPr>
              <a:t>Vì luùc ñoù thaàn kinh thö giaûn </a:t>
            </a:r>
          </a:p>
        </p:txBody>
      </p:sp>
      <p:sp>
        <p:nvSpPr>
          <p:cNvPr id="28687" name="Text Box 15"/>
          <p:cNvSpPr txBox="1">
            <a:spLocks noChangeArrowheads="1"/>
          </p:cNvSpPr>
          <p:nvPr/>
        </p:nvSpPr>
        <p:spPr bwMode="auto">
          <a:xfrm>
            <a:off x="762000" y="4419600"/>
            <a:ext cx="533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0000FF"/>
                </a:solidFill>
                <a:latin typeface="VNI-Times" pitchFamily="2" charset="0"/>
              </a:rPr>
              <a:t>-&gt; coù lôïi cho cô quan thaàn kinh</a:t>
            </a:r>
            <a:endParaRPr lang="en-US">
              <a:latin typeface="VNI-Times" pitchFamily="2" charset="0"/>
            </a:endParaRPr>
          </a:p>
        </p:txBody>
      </p:sp>
    </p:spTree>
  </p:cSld>
  <p:clrMapOvr>
    <a:masterClrMapping/>
  </p:clrMapOvr>
  <p:transition spd="med">
    <p:wipe dir="r"/>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nodeType="afterEffect">
                                  <p:stCondLst>
                                    <p:cond delay="0"/>
                                  </p:stCondLst>
                                  <p:childTnLst>
                                    <p:set>
                                      <p:cBhvr>
                                        <p:cTn id="6" dur="1" fill="hold">
                                          <p:stCondLst>
                                            <p:cond delay="0"/>
                                          </p:stCondLst>
                                        </p:cTn>
                                        <p:tgtEl>
                                          <p:spTgt spid="28680"/>
                                        </p:tgtEl>
                                        <p:attrNameLst>
                                          <p:attrName>style.visibility</p:attrName>
                                        </p:attrNameLst>
                                      </p:cBhvr>
                                      <p:to>
                                        <p:strVal val="visible"/>
                                      </p:to>
                                    </p:set>
                                    <p:anim calcmode="lin" valueType="num">
                                      <p:cBhvr>
                                        <p:cTn id="7" dur="1000" fill="hold"/>
                                        <p:tgtEl>
                                          <p:spTgt spid="28680"/>
                                        </p:tgtEl>
                                        <p:attrNameLst>
                                          <p:attrName>ppt_w</p:attrName>
                                        </p:attrNameLst>
                                      </p:cBhvr>
                                      <p:tavLst>
                                        <p:tav tm="0">
                                          <p:val>
                                            <p:fltVal val="0"/>
                                          </p:val>
                                        </p:tav>
                                        <p:tav tm="100000">
                                          <p:val>
                                            <p:strVal val="#ppt_w"/>
                                          </p:val>
                                        </p:tav>
                                      </p:tavLst>
                                    </p:anim>
                                    <p:anim calcmode="lin" valueType="num">
                                      <p:cBhvr>
                                        <p:cTn id="8" dur="1000" fill="hold"/>
                                        <p:tgtEl>
                                          <p:spTgt spid="28680"/>
                                        </p:tgtEl>
                                        <p:attrNameLst>
                                          <p:attrName>ppt_h</p:attrName>
                                        </p:attrNameLst>
                                      </p:cBhvr>
                                      <p:tavLst>
                                        <p:tav tm="0">
                                          <p:val>
                                            <p:fltVal val="0"/>
                                          </p:val>
                                        </p:tav>
                                        <p:tav tm="100000">
                                          <p:val>
                                            <p:strVal val="#ppt_h"/>
                                          </p:val>
                                        </p:tav>
                                      </p:tavLst>
                                    </p:anim>
                                    <p:animEffect transition="in" filter="fade">
                                      <p:cBhvr>
                                        <p:cTn id="9" dur="1000"/>
                                        <p:tgtEl>
                                          <p:spTgt spid="2868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2" fill="hold" grpId="0" nodeType="clickEffect">
                                  <p:stCondLst>
                                    <p:cond delay="0"/>
                                  </p:stCondLst>
                                  <p:childTnLst>
                                    <p:set>
                                      <p:cBhvr>
                                        <p:cTn id="13" dur="1" fill="hold">
                                          <p:stCondLst>
                                            <p:cond delay="0"/>
                                          </p:stCondLst>
                                        </p:cTn>
                                        <p:tgtEl>
                                          <p:spTgt spid="28677"/>
                                        </p:tgtEl>
                                        <p:attrNameLst>
                                          <p:attrName>style.visibility</p:attrName>
                                        </p:attrNameLst>
                                      </p:cBhvr>
                                      <p:to>
                                        <p:strVal val="visible"/>
                                      </p:to>
                                    </p:set>
                                    <p:animEffect transition="in" filter="slide(fromRight)">
                                      <p:cBhvr>
                                        <p:cTn id="14" dur="1000"/>
                                        <p:tgtEl>
                                          <p:spTgt spid="2867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2" fill="hold" grpId="0" nodeType="clickEffect">
                                  <p:stCondLst>
                                    <p:cond delay="0"/>
                                  </p:stCondLst>
                                  <p:childTnLst>
                                    <p:set>
                                      <p:cBhvr>
                                        <p:cTn id="18" dur="1" fill="hold">
                                          <p:stCondLst>
                                            <p:cond delay="0"/>
                                          </p:stCondLst>
                                        </p:cTn>
                                        <p:tgtEl>
                                          <p:spTgt spid="28687"/>
                                        </p:tgtEl>
                                        <p:attrNameLst>
                                          <p:attrName>style.visibility</p:attrName>
                                        </p:attrNameLst>
                                      </p:cBhvr>
                                      <p:to>
                                        <p:strVal val="visible"/>
                                      </p:to>
                                    </p:set>
                                    <p:animEffect transition="in" filter="slide(fromRight)">
                                      <p:cBhvr>
                                        <p:cTn id="19" dur="1000"/>
                                        <p:tgtEl>
                                          <p:spTgt spid="2868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2" presetClass="entr" presetSubtype="2" fill="hold" grpId="0" nodeType="clickEffect">
                                  <p:stCondLst>
                                    <p:cond delay="0"/>
                                  </p:stCondLst>
                                  <p:childTnLst>
                                    <p:set>
                                      <p:cBhvr>
                                        <p:cTn id="23" dur="1" fill="hold">
                                          <p:stCondLst>
                                            <p:cond delay="0"/>
                                          </p:stCondLst>
                                        </p:cTn>
                                        <p:tgtEl>
                                          <p:spTgt spid="28686"/>
                                        </p:tgtEl>
                                        <p:attrNameLst>
                                          <p:attrName>style.visibility</p:attrName>
                                        </p:attrNameLst>
                                      </p:cBhvr>
                                      <p:to>
                                        <p:strVal val="visible"/>
                                      </p:to>
                                    </p:set>
                                    <p:animEffect transition="in" filter="slide(fromRight)">
                                      <p:cBhvr>
                                        <p:cTn id="24" dur="1000"/>
                                        <p:tgtEl>
                                          <p:spTgt spid="2868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2" fill="hold" grpId="0" nodeType="clickEffect">
                                  <p:stCondLst>
                                    <p:cond delay="0"/>
                                  </p:stCondLst>
                                  <p:childTnLst>
                                    <p:set>
                                      <p:cBhvr>
                                        <p:cTn id="28" dur="1" fill="hold">
                                          <p:stCondLst>
                                            <p:cond delay="0"/>
                                          </p:stCondLst>
                                        </p:cTn>
                                        <p:tgtEl>
                                          <p:spTgt spid="28679"/>
                                        </p:tgtEl>
                                        <p:attrNameLst>
                                          <p:attrName>style.visibility</p:attrName>
                                        </p:attrNameLst>
                                      </p:cBhvr>
                                      <p:to>
                                        <p:strVal val="visible"/>
                                      </p:to>
                                    </p:set>
                                    <p:animEffect transition="in" filter="slide(fromRight)">
                                      <p:cBhvr>
                                        <p:cTn id="29" dur="1000"/>
                                        <p:tgtEl>
                                          <p:spTgt spid="28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P spid="28679" grpId="0"/>
      <p:bldP spid="28686" grpId="0"/>
      <p:bldP spid="28687"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685800" y="4495800"/>
            <a:ext cx="7543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3200" b="1">
                <a:solidFill>
                  <a:srgbClr val="0000FF"/>
                </a:solidFill>
                <a:latin typeface="VNI-Times" pitchFamily="2" charset="0"/>
              </a:rPr>
              <a:t>Xem bieåu dieãn vaên ngheä -&gt; coù lôïi cho cô quan thaàn kinh</a:t>
            </a:r>
          </a:p>
        </p:txBody>
      </p:sp>
      <p:sp>
        <p:nvSpPr>
          <p:cNvPr id="29703" name="Text Box 7"/>
          <p:cNvSpPr txBox="1">
            <a:spLocks noChangeArrowheads="1"/>
          </p:cNvSpPr>
          <p:nvPr/>
        </p:nvSpPr>
        <p:spPr bwMode="auto">
          <a:xfrm>
            <a:off x="838200" y="5668963"/>
            <a:ext cx="7620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sz="3200" b="1">
                <a:solidFill>
                  <a:srgbClr val="0000FF"/>
                </a:solidFill>
                <a:latin typeface="VNI-Times" pitchFamily="2" charset="0"/>
              </a:rPr>
              <a:t>Vì giuùp giaûi trí, thaàn kinh thö giaõn</a:t>
            </a:r>
          </a:p>
        </p:txBody>
      </p:sp>
      <p:pic>
        <p:nvPicPr>
          <p:cNvPr id="29704" name="Picture 8" descr="xem kic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33400"/>
            <a:ext cx="4191000" cy="3890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ipe dir="u"/>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29704"/>
                                        </p:tgtEl>
                                        <p:attrNameLst>
                                          <p:attrName>style.visibility</p:attrName>
                                        </p:attrNameLst>
                                      </p:cBhvr>
                                      <p:to>
                                        <p:strVal val="visible"/>
                                      </p:to>
                                    </p:set>
                                    <p:anim calcmode="lin" valueType="num">
                                      <p:cBhvr>
                                        <p:cTn id="7" dur="1000" fill="hold"/>
                                        <p:tgtEl>
                                          <p:spTgt spid="29704"/>
                                        </p:tgtEl>
                                        <p:attrNameLst>
                                          <p:attrName>ppt_w</p:attrName>
                                        </p:attrNameLst>
                                      </p:cBhvr>
                                      <p:tavLst>
                                        <p:tav tm="0">
                                          <p:val>
                                            <p:fltVal val="0"/>
                                          </p:val>
                                        </p:tav>
                                        <p:tav tm="100000">
                                          <p:val>
                                            <p:strVal val="#ppt_w"/>
                                          </p:val>
                                        </p:tav>
                                      </p:tavLst>
                                    </p:anim>
                                    <p:anim calcmode="lin" valueType="num">
                                      <p:cBhvr>
                                        <p:cTn id="8" dur="1000" fill="hold"/>
                                        <p:tgtEl>
                                          <p:spTgt spid="29704"/>
                                        </p:tgtEl>
                                        <p:attrNameLst>
                                          <p:attrName>ppt_h</p:attrName>
                                        </p:attrNameLst>
                                      </p:cBhvr>
                                      <p:tavLst>
                                        <p:tav tm="0">
                                          <p:val>
                                            <p:fltVal val="0"/>
                                          </p:val>
                                        </p:tav>
                                        <p:tav tm="100000">
                                          <p:val>
                                            <p:strVal val="#ppt_h"/>
                                          </p:val>
                                        </p:tav>
                                      </p:tavLst>
                                    </p:anim>
                                    <p:anim calcmode="lin" valueType="num">
                                      <p:cBhvr>
                                        <p:cTn id="9" dur="1000" fill="hold"/>
                                        <p:tgtEl>
                                          <p:spTgt spid="29704"/>
                                        </p:tgtEl>
                                        <p:attrNameLst>
                                          <p:attrName>style.rotation</p:attrName>
                                        </p:attrNameLst>
                                      </p:cBhvr>
                                      <p:tavLst>
                                        <p:tav tm="0">
                                          <p:val>
                                            <p:fltVal val="90"/>
                                          </p:val>
                                        </p:tav>
                                        <p:tav tm="100000">
                                          <p:val>
                                            <p:fltVal val="0"/>
                                          </p:val>
                                        </p:tav>
                                      </p:tavLst>
                                    </p:anim>
                                    <p:animEffect transition="in" filter="fade">
                                      <p:cBhvr>
                                        <p:cTn id="10" dur="1000"/>
                                        <p:tgtEl>
                                          <p:spTgt spid="2970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2" fill="hold" grpId="0" nodeType="clickEffect">
                                  <p:stCondLst>
                                    <p:cond delay="0"/>
                                  </p:stCondLst>
                                  <p:childTnLst>
                                    <p:set>
                                      <p:cBhvr>
                                        <p:cTn id="14" dur="1" fill="hold">
                                          <p:stCondLst>
                                            <p:cond delay="0"/>
                                          </p:stCondLst>
                                        </p:cTn>
                                        <p:tgtEl>
                                          <p:spTgt spid="29701"/>
                                        </p:tgtEl>
                                        <p:attrNameLst>
                                          <p:attrName>style.visibility</p:attrName>
                                        </p:attrNameLst>
                                      </p:cBhvr>
                                      <p:to>
                                        <p:strVal val="visible"/>
                                      </p:to>
                                    </p:set>
                                    <p:animEffect transition="in" filter="slide(fromRight)">
                                      <p:cBhvr>
                                        <p:cTn id="15" dur="2000"/>
                                        <p:tgtEl>
                                          <p:spTgt spid="2970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grpId="0" nodeType="clickEffect">
                                  <p:stCondLst>
                                    <p:cond delay="0"/>
                                  </p:stCondLst>
                                  <p:childTnLst>
                                    <p:set>
                                      <p:cBhvr>
                                        <p:cTn id="19" dur="1" fill="hold">
                                          <p:stCondLst>
                                            <p:cond delay="0"/>
                                          </p:stCondLst>
                                        </p:cTn>
                                        <p:tgtEl>
                                          <p:spTgt spid="29703"/>
                                        </p:tgtEl>
                                        <p:attrNameLst>
                                          <p:attrName>style.visibility</p:attrName>
                                        </p:attrNameLst>
                                      </p:cBhvr>
                                      <p:to>
                                        <p:strVal val="visible"/>
                                      </p:to>
                                    </p:set>
                                    <p:animEffect transition="in" filter="slide(fromRight)">
                                      <p:cBhvr>
                                        <p:cTn id="20" dur="20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p:bldP spid="29703"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5" name="Text Box 5"/>
          <p:cNvSpPr txBox="1">
            <a:spLocks noChangeArrowheads="1"/>
          </p:cNvSpPr>
          <p:nvPr/>
        </p:nvSpPr>
        <p:spPr bwMode="auto">
          <a:xfrm>
            <a:off x="762000" y="4387850"/>
            <a:ext cx="7543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3200" b="1">
                <a:solidFill>
                  <a:srgbClr val="0000FF"/>
                </a:solidFill>
                <a:latin typeface="VNI-Times" pitchFamily="2" charset="0"/>
              </a:rPr>
              <a:t>Baïn nhoû ñöôïc boá meï chaêm soùc -&gt; coù lôïi cho cô quan thaàn kinh</a:t>
            </a:r>
          </a:p>
        </p:txBody>
      </p:sp>
      <p:sp>
        <p:nvSpPr>
          <p:cNvPr id="30727" name="Text Box 7"/>
          <p:cNvSpPr txBox="1">
            <a:spLocks noChangeArrowheads="1"/>
          </p:cNvSpPr>
          <p:nvPr/>
        </p:nvSpPr>
        <p:spPr bwMode="auto">
          <a:xfrm>
            <a:off x="914400" y="5668963"/>
            <a:ext cx="7467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sz="3200" b="1">
                <a:solidFill>
                  <a:srgbClr val="0000FF"/>
                </a:solidFill>
                <a:latin typeface="VNI-Times" pitchFamily="2" charset="0"/>
              </a:rPr>
              <a:t>Vì khi ñoù baïn vui veû, ñöôïc yeâu thöông</a:t>
            </a:r>
          </a:p>
        </p:txBody>
      </p:sp>
      <p:pic>
        <p:nvPicPr>
          <p:cNvPr id="30728" name="Picture 8" descr="thuong ye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609600"/>
            <a:ext cx="5105400" cy="3819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ip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afterEffect">
                                  <p:stCondLst>
                                    <p:cond delay="0"/>
                                  </p:stCondLst>
                                  <p:childTnLst>
                                    <p:set>
                                      <p:cBhvr>
                                        <p:cTn id="6" dur="1" fill="hold">
                                          <p:stCondLst>
                                            <p:cond delay="0"/>
                                          </p:stCondLst>
                                        </p:cTn>
                                        <p:tgtEl>
                                          <p:spTgt spid="30728"/>
                                        </p:tgtEl>
                                        <p:attrNameLst>
                                          <p:attrName>style.visibility</p:attrName>
                                        </p:attrNameLst>
                                      </p:cBhvr>
                                      <p:to>
                                        <p:strVal val="visible"/>
                                      </p:to>
                                    </p:set>
                                    <p:animEffect transition="in" filter="wedge">
                                      <p:cBhvr>
                                        <p:cTn id="7" dur="1000"/>
                                        <p:tgtEl>
                                          <p:spTgt spid="307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30725"/>
                                        </p:tgtEl>
                                        <p:attrNameLst>
                                          <p:attrName>style.visibility</p:attrName>
                                        </p:attrNameLst>
                                      </p:cBhvr>
                                      <p:to>
                                        <p:strVal val="visible"/>
                                      </p:to>
                                    </p:set>
                                    <p:animEffect transition="in" filter="slide(fromRight)">
                                      <p:cBhvr>
                                        <p:cTn id="12" dur="2000"/>
                                        <p:tgtEl>
                                          <p:spTgt spid="3072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30727"/>
                                        </p:tgtEl>
                                        <p:attrNameLst>
                                          <p:attrName>style.visibility</p:attrName>
                                        </p:attrNameLst>
                                      </p:cBhvr>
                                      <p:to>
                                        <p:strVal val="visible"/>
                                      </p:to>
                                    </p:set>
                                    <p:animEffect transition="in" filter="slide(fromRight)">
                                      <p:cBhvr>
                                        <p:cTn id="17" dur="2000"/>
                                        <p:tgtEl>
                                          <p:spTgt spid="30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5" grpId="0"/>
      <p:bldP spid="3072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126" name="Picture 6" descr="suy ngh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1563688"/>
            <a:ext cx="4800600" cy="4760912"/>
          </a:xfrm>
          <a:prstGeom prst="rect">
            <a:avLst/>
          </a:prstGeom>
          <a:noFill/>
          <a:extLst>
            <a:ext uri="{909E8E84-426E-40DD-AFC4-6F175D3DCCD1}">
              <a14:hiddenFill xmlns:a14="http://schemas.microsoft.com/office/drawing/2010/main">
                <a:solidFill>
                  <a:srgbClr val="FFFFFF"/>
                </a:solidFill>
              </a14:hiddenFill>
            </a:ext>
          </a:extLst>
        </p:spPr>
      </p:pic>
      <p:sp>
        <p:nvSpPr>
          <p:cNvPr id="5128" name="WordArt 8"/>
          <p:cNvSpPr>
            <a:spLocks noChangeArrowheads="1" noChangeShapeType="1" noTextEdit="1"/>
          </p:cNvSpPr>
          <p:nvPr/>
        </p:nvSpPr>
        <p:spPr bwMode="auto">
          <a:xfrm>
            <a:off x="2057400" y="533400"/>
            <a:ext cx="5029200" cy="838200"/>
          </a:xfrm>
          <a:prstGeom prst="rect">
            <a:avLst/>
          </a:prstGeom>
        </p:spPr>
        <p:txBody>
          <a:bodyPr wrap="none" fromWordArt="1">
            <a:prstTxWarp prst="textPlain">
              <a:avLst>
                <a:gd name="adj" fmla="val 50000"/>
              </a:avLst>
            </a:prstTxWarp>
          </a:bodyPr>
          <a:lstStyle/>
          <a:p>
            <a:pPr algn="ctr"/>
            <a:r>
              <a:rPr lang="en-US" sz="3600" b="1" kern="10" dirty="0" smtClean="0">
                <a:ln w="19050" cap="rnd">
                  <a:solidFill>
                    <a:srgbClr val="FF0000"/>
                  </a:solidFill>
                  <a:prstDash val="sysDot"/>
                  <a:round/>
                  <a:headEnd/>
                  <a:tailEnd/>
                </a:ln>
                <a:solidFill>
                  <a:srgbClr val="FF00FF"/>
                </a:solidFill>
                <a:effectLst>
                  <a:outerShdw dist="35921" dir="2700000" algn="ctr" rotWithShape="0">
                    <a:srgbClr val="990000"/>
                  </a:outerShdw>
                </a:effectLst>
                <a:latin typeface="VNI-Times"/>
              </a:rPr>
              <a:t> </a:t>
            </a:r>
            <a:r>
              <a:rPr lang="en-US" sz="3600" b="1" kern="10" dirty="0">
                <a:ln w="19050" cap="rnd">
                  <a:solidFill>
                    <a:srgbClr val="FF0000"/>
                  </a:solidFill>
                  <a:prstDash val="sysDot"/>
                  <a:round/>
                  <a:headEnd/>
                  <a:tailEnd/>
                </a:ln>
                <a:solidFill>
                  <a:srgbClr val="FF00FF"/>
                </a:solidFill>
                <a:effectLst>
                  <a:outerShdw dist="35921" dir="2700000" algn="ctr" rotWithShape="0">
                    <a:srgbClr val="990000"/>
                  </a:outerShdw>
                </a:effectLst>
                <a:latin typeface="VNI-Times"/>
              </a:rPr>
              <a:t>BAØI CUÕ</a:t>
            </a:r>
          </a:p>
        </p:txBody>
      </p:sp>
    </p:spTree>
  </p:cSld>
  <p:clrMapOvr>
    <a:masterClrMapping/>
  </p:clrMapOvr>
  <p:transition spd="med">
    <p:blinds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5128"/>
                                        </p:tgtEl>
                                        <p:attrNameLst>
                                          <p:attrName>style.visibility</p:attrName>
                                        </p:attrNameLst>
                                      </p:cBhvr>
                                      <p:to>
                                        <p:strVal val="visible"/>
                                      </p:to>
                                    </p:set>
                                    <p:animEffect transition="in" filter="diamond(out)">
                                      <p:cBhvr>
                                        <p:cTn id="7" dur="500"/>
                                        <p:tgtEl>
                                          <p:spTgt spid="5128"/>
                                        </p:tgtEl>
                                      </p:cBhvr>
                                    </p:animEffect>
                                  </p:childTnLst>
                                </p:cTn>
                              </p:par>
                            </p:childTnLst>
                          </p:cTn>
                        </p:par>
                        <p:par>
                          <p:cTn id="8" fill="hold" nodeType="afterGroup">
                            <p:stCondLst>
                              <p:cond delay="500"/>
                            </p:stCondLst>
                            <p:childTnLst>
                              <p:par>
                                <p:cTn id="9" presetID="5" presetClass="entr" presetSubtype="5" fill="hold" nodeType="afterEffect">
                                  <p:stCondLst>
                                    <p:cond delay="0"/>
                                  </p:stCondLst>
                                  <p:childTnLst>
                                    <p:set>
                                      <p:cBhvr>
                                        <p:cTn id="10" dur="1" fill="hold">
                                          <p:stCondLst>
                                            <p:cond delay="0"/>
                                          </p:stCondLst>
                                        </p:cTn>
                                        <p:tgtEl>
                                          <p:spTgt spid="5126"/>
                                        </p:tgtEl>
                                        <p:attrNameLst>
                                          <p:attrName>style.visibility</p:attrName>
                                        </p:attrNameLst>
                                      </p:cBhvr>
                                      <p:to>
                                        <p:strVal val="visible"/>
                                      </p:to>
                                    </p:set>
                                    <p:animEffect transition="in" filter="checkerboard(down)">
                                      <p:cBhvr>
                                        <p:cTn id="11" dur="500"/>
                                        <p:tgtEl>
                                          <p:spTgt spid="5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8"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9" name="Text Box 5"/>
          <p:cNvSpPr txBox="1">
            <a:spLocks noChangeArrowheads="1"/>
          </p:cNvSpPr>
          <p:nvPr/>
        </p:nvSpPr>
        <p:spPr bwMode="auto">
          <a:xfrm>
            <a:off x="762000" y="4495800"/>
            <a:ext cx="7467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3200" b="1">
                <a:solidFill>
                  <a:srgbClr val="0000FF"/>
                </a:solidFill>
                <a:latin typeface="VNI-Times" pitchFamily="2" charset="0"/>
              </a:rPr>
              <a:t>Baïn nhoû bò ñaùnh ñaäp -&gt; khoâng coù lôïi cho cô quan thaàn kinh</a:t>
            </a:r>
          </a:p>
        </p:txBody>
      </p:sp>
      <p:sp>
        <p:nvSpPr>
          <p:cNvPr id="31751" name="Text Box 7"/>
          <p:cNvSpPr txBox="1">
            <a:spLocks noChangeArrowheads="1"/>
          </p:cNvSpPr>
          <p:nvPr/>
        </p:nvSpPr>
        <p:spPr bwMode="auto">
          <a:xfrm>
            <a:off x="838200" y="5668963"/>
            <a:ext cx="7543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sz="3200" b="1">
                <a:solidFill>
                  <a:srgbClr val="0000FF"/>
                </a:solidFill>
                <a:latin typeface="VNI-Times" pitchFamily="2" charset="0"/>
              </a:rPr>
              <a:t>Vì khi bò ñaùnh baïn nhoû ñau vaø sôï haõi</a:t>
            </a:r>
          </a:p>
        </p:txBody>
      </p:sp>
      <p:pic>
        <p:nvPicPr>
          <p:cNvPr id="31752" name="Picture 8" descr="bi da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33400"/>
            <a:ext cx="4267200" cy="3944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wipe di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nodeType="afterEffect">
                                  <p:stCondLst>
                                    <p:cond delay="0"/>
                                  </p:stCondLst>
                                  <p:childTnLst>
                                    <p:set>
                                      <p:cBhvr>
                                        <p:cTn id="6" dur="1" fill="hold">
                                          <p:stCondLst>
                                            <p:cond delay="0"/>
                                          </p:stCondLst>
                                        </p:cTn>
                                        <p:tgtEl>
                                          <p:spTgt spid="31752"/>
                                        </p:tgtEl>
                                        <p:attrNameLst>
                                          <p:attrName>style.visibility</p:attrName>
                                        </p:attrNameLst>
                                      </p:cBhvr>
                                      <p:to>
                                        <p:strVal val="visible"/>
                                      </p:to>
                                    </p:set>
                                    <p:anim calcmode="lin" valueType="num">
                                      <p:cBhvr>
                                        <p:cTn id="7" dur="1000" fill="hold"/>
                                        <p:tgtEl>
                                          <p:spTgt spid="31752"/>
                                        </p:tgtEl>
                                        <p:attrNameLst>
                                          <p:attrName>ppt_w</p:attrName>
                                        </p:attrNameLst>
                                      </p:cBhvr>
                                      <p:tavLst>
                                        <p:tav tm="0">
                                          <p:val>
                                            <p:fltVal val="0"/>
                                          </p:val>
                                        </p:tav>
                                        <p:tav tm="100000">
                                          <p:val>
                                            <p:strVal val="#ppt_w"/>
                                          </p:val>
                                        </p:tav>
                                      </p:tavLst>
                                    </p:anim>
                                    <p:anim calcmode="lin" valueType="num">
                                      <p:cBhvr>
                                        <p:cTn id="8" dur="1000" fill="hold"/>
                                        <p:tgtEl>
                                          <p:spTgt spid="31752"/>
                                        </p:tgtEl>
                                        <p:attrNameLst>
                                          <p:attrName>ppt_h</p:attrName>
                                        </p:attrNameLst>
                                      </p:cBhvr>
                                      <p:tavLst>
                                        <p:tav tm="0">
                                          <p:val>
                                            <p:fltVal val="0"/>
                                          </p:val>
                                        </p:tav>
                                        <p:tav tm="100000">
                                          <p:val>
                                            <p:strVal val="#ppt_h"/>
                                          </p:val>
                                        </p:tav>
                                      </p:tavLst>
                                    </p:anim>
                                    <p:anim calcmode="lin" valueType="num">
                                      <p:cBhvr>
                                        <p:cTn id="9" dur="1000" fill="hold"/>
                                        <p:tgtEl>
                                          <p:spTgt spid="31752"/>
                                        </p:tgtEl>
                                        <p:attrNameLst>
                                          <p:attrName>ppt_x</p:attrName>
                                        </p:attrNameLst>
                                      </p:cBhvr>
                                      <p:tavLst>
                                        <p:tav tm="0">
                                          <p:val>
                                            <p:fltVal val="0.5"/>
                                          </p:val>
                                        </p:tav>
                                        <p:tav tm="100000">
                                          <p:val>
                                            <p:strVal val="#ppt_x"/>
                                          </p:val>
                                        </p:tav>
                                      </p:tavLst>
                                    </p:anim>
                                    <p:anim calcmode="lin" valueType="num">
                                      <p:cBhvr>
                                        <p:cTn id="10" dur="1000" fill="hold"/>
                                        <p:tgtEl>
                                          <p:spTgt spid="31752"/>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2" fill="hold" grpId="0" nodeType="clickEffect">
                                  <p:stCondLst>
                                    <p:cond delay="0"/>
                                  </p:stCondLst>
                                  <p:childTnLst>
                                    <p:set>
                                      <p:cBhvr>
                                        <p:cTn id="14" dur="1" fill="hold">
                                          <p:stCondLst>
                                            <p:cond delay="0"/>
                                          </p:stCondLst>
                                        </p:cTn>
                                        <p:tgtEl>
                                          <p:spTgt spid="31749"/>
                                        </p:tgtEl>
                                        <p:attrNameLst>
                                          <p:attrName>style.visibility</p:attrName>
                                        </p:attrNameLst>
                                      </p:cBhvr>
                                      <p:to>
                                        <p:strVal val="visible"/>
                                      </p:to>
                                    </p:set>
                                    <p:animEffect transition="in" filter="slide(fromRight)">
                                      <p:cBhvr>
                                        <p:cTn id="15" dur="2000"/>
                                        <p:tgtEl>
                                          <p:spTgt spid="3174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2" fill="hold" grpId="0" nodeType="clickEffect">
                                  <p:stCondLst>
                                    <p:cond delay="0"/>
                                  </p:stCondLst>
                                  <p:childTnLst>
                                    <p:set>
                                      <p:cBhvr>
                                        <p:cTn id="19" dur="1" fill="hold">
                                          <p:stCondLst>
                                            <p:cond delay="0"/>
                                          </p:stCondLst>
                                        </p:cTn>
                                        <p:tgtEl>
                                          <p:spTgt spid="31751"/>
                                        </p:tgtEl>
                                        <p:attrNameLst>
                                          <p:attrName>style.visibility</p:attrName>
                                        </p:attrNameLst>
                                      </p:cBhvr>
                                      <p:to>
                                        <p:strVal val="visible"/>
                                      </p:to>
                                    </p:set>
                                    <p:animEffect transition="in" filter="slide(fromRight)">
                                      <p:cBhvr>
                                        <p:cTn id="20" dur="2000"/>
                                        <p:tgtEl>
                                          <p:spTgt spid="317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p:bldP spid="31751"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762000" y="838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q"/>
            </a:pPr>
            <a:r>
              <a:rPr lang="en-US" sz="3200" b="1">
                <a:solidFill>
                  <a:srgbClr val="0000FF"/>
                </a:solidFill>
                <a:latin typeface="VNI-Times" pitchFamily="2" charset="0"/>
              </a:rPr>
              <a:t> Nhöõng vieäc laøm nhö theá naøo coù lôïi cho cô quan thaàn kinh ?</a:t>
            </a:r>
          </a:p>
        </p:txBody>
      </p:sp>
      <p:sp>
        <p:nvSpPr>
          <p:cNvPr id="32773" name="Text Box 5"/>
          <p:cNvSpPr txBox="1">
            <a:spLocks noChangeArrowheads="1"/>
          </p:cNvSpPr>
          <p:nvPr/>
        </p:nvSpPr>
        <p:spPr bwMode="auto">
          <a:xfrm>
            <a:off x="762000" y="1981200"/>
            <a:ext cx="739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VNI-Times" pitchFamily="2" charset="0"/>
              </a:rPr>
              <a:t>   - Nhöõng coâng vieäc vöøa söùc, thoaûi maùi, thö giaõn coù lôïi cho cô quan thaàn kinh</a:t>
            </a:r>
          </a:p>
        </p:txBody>
      </p:sp>
      <p:sp>
        <p:nvSpPr>
          <p:cNvPr id="32774" name="Text Box 6"/>
          <p:cNvSpPr txBox="1">
            <a:spLocks noChangeArrowheads="1"/>
          </p:cNvSpPr>
          <p:nvPr/>
        </p:nvSpPr>
        <p:spPr bwMode="auto">
          <a:xfrm>
            <a:off x="762000" y="3810000"/>
            <a:ext cx="76200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Char char="q"/>
            </a:pPr>
            <a:r>
              <a:rPr lang="en-US" sz="3200" b="1">
                <a:solidFill>
                  <a:srgbClr val="0000FF"/>
                </a:solidFill>
                <a:latin typeface="VNI-Times" pitchFamily="2" charset="0"/>
              </a:rPr>
              <a:t> Traïng thaùi söùc khoûe naøo coù lôïi cho cô quan thaàn kinh ?</a:t>
            </a:r>
          </a:p>
        </p:txBody>
      </p:sp>
      <p:sp>
        <p:nvSpPr>
          <p:cNvPr id="32775" name="Text Box 7"/>
          <p:cNvSpPr txBox="1">
            <a:spLocks noChangeArrowheads="1"/>
          </p:cNvSpPr>
          <p:nvPr/>
        </p:nvSpPr>
        <p:spPr bwMode="auto">
          <a:xfrm>
            <a:off x="762000" y="5059363"/>
            <a:ext cx="7467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VNI-Times" pitchFamily="2" charset="0"/>
              </a:rPr>
              <a:t>   - Khi chuùng ta vui veû, ñöôïc yeâu thöông</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2772"/>
                                        </p:tgtEl>
                                        <p:attrNameLst>
                                          <p:attrName>style.visibility</p:attrName>
                                        </p:attrNameLst>
                                      </p:cBhvr>
                                      <p:to>
                                        <p:strVal val="visible"/>
                                      </p:to>
                                    </p:set>
                                    <p:animEffect transition="in" filter="slide(fromTop)">
                                      <p:cBhvr>
                                        <p:cTn id="7" dur="1000"/>
                                        <p:tgtEl>
                                          <p:spTgt spid="327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32773"/>
                                        </p:tgtEl>
                                        <p:attrNameLst>
                                          <p:attrName>style.visibility</p:attrName>
                                        </p:attrNameLst>
                                      </p:cBhvr>
                                      <p:to>
                                        <p:strVal val="visible"/>
                                      </p:to>
                                    </p:set>
                                    <p:animEffect transition="in" filter="slide(fromRight)">
                                      <p:cBhvr>
                                        <p:cTn id="12" dur="1000"/>
                                        <p:tgtEl>
                                          <p:spTgt spid="327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32774"/>
                                        </p:tgtEl>
                                        <p:attrNameLst>
                                          <p:attrName>style.visibility</p:attrName>
                                        </p:attrNameLst>
                                      </p:cBhvr>
                                      <p:to>
                                        <p:strVal val="visible"/>
                                      </p:to>
                                    </p:set>
                                    <p:animEffect transition="in" filter="slide(fromLeft)">
                                      <p:cBhvr>
                                        <p:cTn id="17" dur="1000"/>
                                        <p:tgtEl>
                                          <p:spTgt spid="327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grpId="0" nodeType="clickEffect">
                                  <p:stCondLst>
                                    <p:cond delay="0"/>
                                  </p:stCondLst>
                                  <p:childTnLst>
                                    <p:set>
                                      <p:cBhvr>
                                        <p:cTn id="21" dur="1" fill="hold">
                                          <p:stCondLst>
                                            <p:cond delay="0"/>
                                          </p:stCondLst>
                                        </p:cTn>
                                        <p:tgtEl>
                                          <p:spTgt spid="32775"/>
                                        </p:tgtEl>
                                        <p:attrNameLst>
                                          <p:attrName>style.visibility</p:attrName>
                                        </p:attrNameLst>
                                      </p:cBhvr>
                                      <p:to>
                                        <p:strVal val="visible"/>
                                      </p:to>
                                    </p:set>
                                    <p:animEffect transition="in" filter="slide(fromRight)">
                                      <p:cBhvr>
                                        <p:cTn id="22" dur="10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3" grpId="0"/>
      <p:bldP spid="32774" grpId="0"/>
      <p:bldP spid="3277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6" name="WordArt 4"/>
          <p:cNvSpPr>
            <a:spLocks noChangeArrowheads="1" noChangeShapeType="1" noTextEdit="1"/>
          </p:cNvSpPr>
          <p:nvPr/>
        </p:nvSpPr>
        <p:spPr bwMode="auto">
          <a:xfrm>
            <a:off x="914400" y="609600"/>
            <a:ext cx="2971800" cy="8382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Keát luaän</a:t>
            </a:r>
          </a:p>
        </p:txBody>
      </p:sp>
      <p:sp>
        <p:nvSpPr>
          <p:cNvPr id="64518" name="Text Box 6"/>
          <p:cNvSpPr txBox="1">
            <a:spLocks noChangeArrowheads="1"/>
          </p:cNvSpPr>
          <p:nvPr/>
        </p:nvSpPr>
        <p:spPr bwMode="auto">
          <a:xfrm>
            <a:off x="914400" y="1524000"/>
            <a:ext cx="7391400" cy="476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2929FF"/>
                </a:solidFill>
                <a:latin typeface="VNI-Times" pitchFamily="2" charset="0"/>
              </a:rPr>
              <a:t>- Chuùng ta laøm vieäc nhöng cuõng phaûi thö giaõn, nghæ ngôi, traùnh laøm vieäc meät moûi quaù söùc.</a:t>
            </a:r>
          </a:p>
          <a:p>
            <a:pPr>
              <a:spcBef>
                <a:spcPct val="50000"/>
              </a:spcBef>
            </a:pPr>
            <a:r>
              <a:rPr lang="en-US" sz="3600" b="1">
                <a:solidFill>
                  <a:srgbClr val="2929FF"/>
                </a:solidFill>
                <a:latin typeface="VNI-Times" pitchFamily="2" charset="0"/>
              </a:rPr>
              <a:t>- Khi chuùng ta vui veû, haïnh phuùc, ñöôïc yeâu thöông seõ raát toát cho cô quan thaàn kinh. Ngöôïc laïi neáu buoàn baõ, sôï haõi hay bò ñau ñôùn seõ coù haïi tôùi cô quan thaàn kinh.</a:t>
            </a:r>
          </a:p>
        </p:txBody>
      </p:sp>
    </p:spTree>
  </p:cSld>
  <p:clrMapOvr>
    <a:masterClrMapping/>
  </p:clrMapOvr>
  <p:transition>
    <p:cover dir="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4516"/>
                                        </p:tgtEl>
                                        <p:attrNameLst>
                                          <p:attrName>style.visibility</p:attrName>
                                        </p:attrNameLst>
                                      </p:cBhvr>
                                      <p:to>
                                        <p:strVal val="visible"/>
                                      </p:to>
                                    </p:set>
                                    <p:anim calcmode="lin" valueType="num">
                                      <p:cBhvr>
                                        <p:cTn id="7" dur="1000" fill="hold"/>
                                        <p:tgtEl>
                                          <p:spTgt spid="64516"/>
                                        </p:tgtEl>
                                        <p:attrNameLst>
                                          <p:attrName>ppt_w</p:attrName>
                                        </p:attrNameLst>
                                      </p:cBhvr>
                                      <p:tavLst>
                                        <p:tav tm="0">
                                          <p:val>
                                            <p:fltVal val="0"/>
                                          </p:val>
                                        </p:tav>
                                        <p:tav tm="100000">
                                          <p:val>
                                            <p:strVal val="#ppt_w"/>
                                          </p:val>
                                        </p:tav>
                                      </p:tavLst>
                                    </p:anim>
                                    <p:anim calcmode="lin" valueType="num">
                                      <p:cBhvr>
                                        <p:cTn id="8" dur="1000" fill="hold"/>
                                        <p:tgtEl>
                                          <p:spTgt spid="64516"/>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0"/>
                                  </p:stCondLst>
                                  <p:iterate type="wd">
                                    <p:tmPct val="0"/>
                                  </p:iterate>
                                  <p:childTnLst>
                                    <p:set>
                                      <p:cBhvr>
                                        <p:cTn id="11" dur="1" fill="hold">
                                          <p:stCondLst>
                                            <p:cond delay="0"/>
                                          </p:stCondLst>
                                        </p:cTn>
                                        <p:tgtEl>
                                          <p:spTgt spid="64518"/>
                                        </p:tgtEl>
                                        <p:attrNameLst>
                                          <p:attrName>style.visibility</p:attrName>
                                        </p:attrNameLst>
                                      </p:cBhvr>
                                      <p:to>
                                        <p:strVal val="visible"/>
                                      </p:to>
                                    </p:set>
                                    <p:anim calcmode="lin" valueType="num">
                                      <p:cBhvr>
                                        <p:cTn id="12" dur="2000" fill="hold"/>
                                        <p:tgtEl>
                                          <p:spTgt spid="64518"/>
                                        </p:tgtEl>
                                        <p:attrNameLst>
                                          <p:attrName>ppt_w</p:attrName>
                                        </p:attrNameLst>
                                      </p:cBhvr>
                                      <p:tavLst>
                                        <p:tav tm="0">
                                          <p:val>
                                            <p:fltVal val="0"/>
                                          </p:val>
                                        </p:tav>
                                        <p:tav tm="100000">
                                          <p:val>
                                            <p:strVal val="#ppt_w"/>
                                          </p:val>
                                        </p:tav>
                                      </p:tavLst>
                                    </p:anim>
                                    <p:anim calcmode="lin" valueType="num">
                                      <p:cBhvr>
                                        <p:cTn id="13" dur="2000" fill="hold"/>
                                        <p:tgtEl>
                                          <p:spTgt spid="64518"/>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mph" presetSubtype="0" fill="hold" grpId="1" nodeType="clickEffect">
                                  <p:stCondLst>
                                    <p:cond delay="0"/>
                                  </p:stCondLst>
                                  <p:iterate type="wd">
                                    <p:tmPct val="10000"/>
                                  </p:iterate>
                                  <p:childTnLst>
                                    <p:set>
                                      <p:cBhvr override="childStyle">
                                        <p:cTn id="17" dur="2500" autoRev="1" fill="hold"/>
                                        <p:tgtEl>
                                          <p:spTgt spid="64518"/>
                                        </p:tgtEl>
                                        <p:attrNameLst>
                                          <p:attrName>style.color</p:attrName>
                                        </p:attrNameLst>
                                      </p:cBhvr>
                                      <p:to>
                                        <p:clrVal>
                                          <a:srgbClr val="FF3399"/>
                                        </p:clrVal>
                                      </p:to>
                                    </p:set>
                                    <p:set>
                                      <p:cBhvr>
                                        <p:cTn id="18" dur="2500" autoRev="1" fill="hold"/>
                                        <p:tgtEl>
                                          <p:spTgt spid="64518"/>
                                        </p:tgtEl>
                                        <p:attrNameLst>
                                          <p:attrName>fillcolor</p:attrName>
                                        </p:attrNameLst>
                                      </p:cBhvr>
                                      <p:to>
                                        <p:clrVal>
                                          <a:srgbClr val="FF3399"/>
                                        </p:clrVal>
                                      </p:to>
                                    </p:set>
                                    <p:set>
                                      <p:cBhvr>
                                        <p:cTn id="19" dur="2500" autoRev="1" fill="hold"/>
                                        <p:tgtEl>
                                          <p:spTgt spid="645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animBg="1"/>
      <p:bldP spid="64518" grpId="0"/>
      <p:bldP spid="64518" grpId="1"/>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8" name="WordArt 6"/>
          <p:cNvSpPr>
            <a:spLocks noChangeArrowheads="1" noChangeShapeType="1" noTextEdit="1"/>
          </p:cNvSpPr>
          <p:nvPr/>
        </p:nvSpPr>
        <p:spPr bwMode="auto">
          <a:xfrm>
            <a:off x="2743200" y="685800"/>
            <a:ext cx="3581400" cy="10668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Hoaït ñoäng 2</a:t>
            </a:r>
          </a:p>
        </p:txBody>
      </p:sp>
      <p:pic>
        <p:nvPicPr>
          <p:cNvPr id="33800" name="Picture 8" descr="28742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3733800"/>
            <a:ext cx="2514600"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ircl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3798"/>
                                        </p:tgtEl>
                                        <p:attrNameLst>
                                          <p:attrName>style.visibility</p:attrName>
                                        </p:attrNameLst>
                                      </p:cBhvr>
                                      <p:to>
                                        <p:strVal val="visible"/>
                                      </p:to>
                                    </p:set>
                                    <p:anim calcmode="lin" valueType="num">
                                      <p:cBhvr>
                                        <p:cTn id="7" dur="1000" fill="hold"/>
                                        <p:tgtEl>
                                          <p:spTgt spid="33798"/>
                                        </p:tgtEl>
                                        <p:attrNameLst>
                                          <p:attrName>ppt_w</p:attrName>
                                        </p:attrNameLst>
                                      </p:cBhvr>
                                      <p:tavLst>
                                        <p:tav tm="0">
                                          <p:val>
                                            <p:fltVal val="0"/>
                                          </p:val>
                                        </p:tav>
                                        <p:tav tm="100000">
                                          <p:val>
                                            <p:strVal val="#ppt_w"/>
                                          </p:val>
                                        </p:tav>
                                      </p:tavLst>
                                    </p:anim>
                                    <p:anim calcmode="lin" valueType="num">
                                      <p:cBhvr>
                                        <p:cTn id="8" dur="1000" fill="hold"/>
                                        <p:tgtEl>
                                          <p:spTgt spid="33798"/>
                                        </p:tgtEl>
                                        <p:attrNameLst>
                                          <p:attrName>ppt_h</p:attrName>
                                        </p:attrNameLst>
                                      </p:cBhvr>
                                      <p:tavLst>
                                        <p:tav tm="0">
                                          <p:val>
                                            <p:fltVal val="0"/>
                                          </p:val>
                                        </p:tav>
                                        <p:tav tm="100000">
                                          <p:val>
                                            <p:strVal val="#ppt_h"/>
                                          </p:val>
                                        </p:tav>
                                      </p:tavLst>
                                    </p:anim>
                                    <p:anim calcmode="lin" valueType="num">
                                      <p:cBhvr>
                                        <p:cTn id="9" dur="1000" fill="hold"/>
                                        <p:tgtEl>
                                          <p:spTgt spid="33798"/>
                                        </p:tgtEl>
                                        <p:attrNameLst>
                                          <p:attrName>ppt_x</p:attrName>
                                        </p:attrNameLst>
                                      </p:cBhvr>
                                      <p:tavLst>
                                        <p:tav tm="0">
                                          <p:val>
                                            <p:fltVal val="0.5"/>
                                          </p:val>
                                        </p:tav>
                                        <p:tav tm="100000">
                                          <p:val>
                                            <p:strVal val="#ppt_x"/>
                                          </p:val>
                                        </p:tav>
                                      </p:tavLst>
                                    </p:anim>
                                    <p:anim calcmode="lin" valueType="num">
                                      <p:cBhvr>
                                        <p:cTn id="10" dur="1000" fill="hold"/>
                                        <p:tgtEl>
                                          <p:spTgt spid="33798"/>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1000"/>
                            </p:stCondLst>
                            <p:childTnLst>
                              <p:par>
                                <p:cTn id="12" presetID="23" presetClass="entr" presetSubtype="16" fill="hold" nodeType="afterEffect">
                                  <p:stCondLst>
                                    <p:cond delay="0"/>
                                  </p:stCondLst>
                                  <p:childTnLst>
                                    <p:set>
                                      <p:cBhvr>
                                        <p:cTn id="13" dur="1" fill="hold">
                                          <p:stCondLst>
                                            <p:cond delay="0"/>
                                          </p:stCondLst>
                                        </p:cTn>
                                        <p:tgtEl>
                                          <p:spTgt spid="33800"/>
                                        </p:tgtEl>
                                        <p:attrNameLst>
                                          <p:attrName>style.visibility</p:attrName>
                                        </p:attrNameLst>
                                      </p:cBhvr>
                                      <p:to>
                                        <p:strVal val="visible"/>
                                      </p:to>
                                    </p:set>
                                    <p:anim calcmode="lin" valueType="num">
                                      <p:cBhvr>
                                        <p:cTn id="14" dur="1000" fill="hold"/>
                                        <p:tgtEl>
                                          <p:spTgt spid="33800"/>
                                        </p:tgtEl>
                                        <p:attrNameLst>
                                          <p:attrName>ppt_w</p:attrName>
                                        </p:attrNameLst>
                                      </p:cBhvr>
                                      <p:tavLst>
                                        <p:tav tm="0">
                                          <p:val>
                                            <p:fltVal val="0"/>
                                          </p:val>
                                        </p:tav>
                                        <p:tav tm="100000">
                                          <p:val>
                                            <p:strVal val="#ppt_w"/>
                                          </p:val>
                                        </p:tav>
                                      </p:tavLst>
                                    </p:anim>
                                    <p:anim calcmode="lin" valueType="num">
                                      <p:cBhvr>
                                        <p:cTn id="15" dur="1000" fill="hold"/>
                                        <p:tgtEl>
                                          <p:spTgt spid="3380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8" grpId="0" animBg="1"/>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2" name="Text Box 4"/>
          <p:cNvSpPr txBox="1">
            <a:spLocks noChangeArrowheads="1"/>
          </p:cNvSpPr>
          <p:nvPr/>
        </p:nvSpPr>
        <p:spPr bwMode="auto">
          <a:xfrm>
            <a:off x="685800" y="1676400"/>
            <a:ext cx="78486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800" b="1">
                <a:solidFill>
                  <a:srgbClr val="0000FF"/>
                </a:solidFill>
                <a:latin typeface="VNI-Times" pitchFamily="2" charset="0"/>
              </a:rPr>
              <a:t>Caùc nhoùm thöïc haønh  </a:t>
            </a:r>
          </a:p>
        </p:txBody>
      </p:sp>
      <p:sp>
        <p:nvSpPr>
          <p:cNvPr id="68613" name="Text Box 5"/>
          <p:cNvSpPr txBox="1">
            <a:spLocks noChangeArrowheads="1"/>
          </p:cNvSpPr>
          <p:nvPr/>
        </p:nvSpPr>
        <p:spPr bwMode="auto">
          <a:xfrm>
            <a:off x="685800" y="3505200"/>
            <a:ext cx="7848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Caùc nhoùm trình baøy veû maët cuûa nhoùm mình, nhoùm khaùc nhaän xeùt </a:t>
            </a:r>
          </a:p>
        </p:txBody>
      </p:sp>
    </p:spTree>
  </p:cSld>
  <p:clrMapOvr>
    <a:masterClrMapping/>
  </p:clrMapOvr>
  <p:transition>
    <p:blinds/>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68612"/>
                                        </p:tgtEl>
                                        <p:attrNameLst>
                                          <p:attrName>style.visibility</p:attrName>
                                        </p:attrNameLst>
                                      </p:cBhvr>
                                      <p:to>
                                        <p:strVal val="visible"/>
                                      </p:to>
                                    </p:set>
                                    <p:animEffect transition="in" filter="slide(fromRight)">
                                      <p:cBhvr>
                                        <p:cTn id="7" dur="1000"/>
                                        <p:tgtEl>
                                          <p:spTgt spid="686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68613"/>
                                        </p:tgtEl>
                                        <p:attrNameLst>
                                          <p:attrName>style.visibility</p:attrName>
                                        </p:attrNameLst>
                                      </p:cBhvr>
                                      <p:to>
                                        <p:strVal val="visible"/>
                                      </p:to>
                                    </p:set>
                                    <p:animEffect transition="in" filter="slide(fromRight)">
                                      <p:cBhvr>
                                        <p:cTn id="12" dur="1000"/>
                                        <p:tgtEl>
                                          <p:spTgt spid="68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P spid="68613"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609600" y="609600"/>
            <a:ext cx="7848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400" b="1">
                <a:solidFill>
                  <a:srgbClr val="0000FF"/>
                </a:solidFill>
                <a:latin typeface="VNI-Times" pitchFamily="2" charset="0"/>
              </a:rPr>
              <a:t>Veû maët cuûa caùc hình sau nhö theá naøo ?</a:t>
            </a:r>
          </a:p>
        </p:txBody>
      </p:sp>
      <p:pic>
        <p:nvPicPr>
          <p:cNvPr id="34829" name="Picture 13" descr="lo la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905250"/>
            <a:ext cx="2190750" cy="2190750"/>
          </a:xfrm>
          <a:prstGeom prst="rect">
            <a:avLst/>
          </a:prstGeom>
          <a:noFill/>
          <a:extLst>
            <a:ext uri="{909E8E84-426E-40DD-AFC4-6F175D3DCCD1}">
              <a14:hiddenFill xmlns:a14="http://schemas.microsoft.com/office/drawing/2010/main">
                <a:solidFill>
                  <a:srgbClr val="FFFFFF"/>
                </a:solidFill>
              </a14:hiddenFill>
            </a:ext>
          </a:extLst>
        </p:spPr>
      </p:pic>
      <p:pic>
        <p:nvPicPr>
          <p:cNvPr id="34830" name="Picture 14" descr="so ha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905250"/>
            <a:ext cx="2286000" cy="2190750"/>
          </a:xfrm>
          <a:prstGeom prst="rect">
            <a:avLst/>
          </a:prstGeom>
          <a:noFill/>
          <a:extLst>
            <a:ext uri="{909E8E84-426E-40DD-AFC4-6F175D3DCCD1}">
              <a14:hiddenFill xmlns:a14="http://schemas.microsoft.com/office/drawing/2010/main">
                <a:solidFill>
                  <a:srgbClr val="FFFFFF"/>
                </a:solidFill>
              </a14:hiddenFill>
            </a:ext>
          </a:extLst>
        </p:spPr>
      </p:pic>
      <p:pic>
        <p:nvPicPr>
          <p:cNvPr id="34831" name="Picture 15" descr="tuc gia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1447800"/>
            <a:ext cx="219075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34832" name="Picture 16" descr="vui v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1447800"/>
            <a:ext cx="2286000" cy="2286000"/>
          </a:xfrm>
          <a:prstGeom prst="rect">
            <a:avLst/>
          </a:prstGeom>
          <a:noFill/>
          <a:extLst>
            <a:ext uri="{909E8E84-426E-40DD-AFC4-6F175D3DCCD1}">
              <a14:hiddenFill xmlns:a14="http://schemas.microsoft.com/office/drawing/2010/main">
                <a:solidFill>
                  <a:srgbClr val="FFFFFF"/>
                </a:solidFill>
              </a14:hiddenFill>
            </a:ext>
          </a:extLst>
        </p:spPr>
      </p:pic>
      <p:sp>
        <p:nvSpPr>
          <p:cNvPr id="34833" name="Text Box 17"/>
          <p:cNvSpPr txBox="1">
            <a:spLocks noChangeArrowheads="1"/>
          </p:cNvSpPr>
          <p:nvPr/>
        </p:nvSpPr>
        <p:spPr bwMode="auto">
          <a:xfrm>
            <a:off x="2271713" y="3336925"/>
            <a:ext cx="1552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rgbClr val="0000FF"/>
                </a:solidFill>
                <a:latin typeface="VNI-Times" pitchFamily="2" charset="0"/>
              </a:rPr>
              <a:t>Töùc giaän</a:t>
            </a:r>
          </a:p>
        </p:txBody>
      </p:sp>
      <p:sp>
        <p:nvSpPr>
          <p:cNvPr id="34834" name="Text Box 18"/>
          <p:cNvSpPr txBox="1">
            <a:spLocks noChangeArrowheads="1"/>
          </p:cNvSpPr>
          <p:nvPr/>
        </p:nvSpPr>
        <p:spPr bwMode="auto">
          <a:xfrm>
            <a:off x="5632450" y="3336925"/>
            <a:ext cx="1225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rgbClr val="0000FF"/>
                </a:solidFill>
                <a:latin typeface="VNI-Times" pitchFamily="2" charset="0"/>
              </a:rPr>
              <a:t>Vui veû</a:t>
            </a:r>
          </a:p>
        </p:txBody>
      </p:sp>
      <p:sp>
        <p:nvSpPr>
          <p:cNvPr id="34835" name="Text Box 19"/>
          <p:cNvSpPr txBox="1">
            <a:spLocks noChangeArrowheads="1"/>
          </p:cNvSpPr>
          <p:nvPr/>
        </p:nvSpPr>
        <p:spPr bwMode="auto">
          <a:xfrm>
            <a:off x="2432050" y="5699125"/>
            <a:ext cx="1225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rgbClr val="0000FF"/>
                </a:solidFill>
                <a:latin typeface="VNI-Times" pitchFamily="2" charset="0"/>
              </a:rPr>
              <a:t>Lo laéng</a:t>
            </a:r>
          </a:p>
        </p:txBody>
      </p:sp>
      <p:sp>
        <p:nvSpPr>
          <p:cNvPr id="34836" name="Text Box 20"/>
          <p:cNvSpPr txBox="1">
            <a:spLocks noChangeArrowheads="1"/>
          </p:cNvSpPr>
          <p:nvPr/>
        </p:nvSpPr>
        <p:spPr bwMode="auto">
          <a:xfrm>
            <a:off x="5638800" y="5699125"/>
            <a:ext cx="12255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000" b="1">
                <a:solidFill>
                  <a:srgbClr val="0000FF"/>
                </a:solidFill>
                <a:latin typeface="VNI-Times" pitchFamily="2" charset="0"/>
              </a:rPr>
              <a:t>Sôï haõi</a:t>
            </a:r>
          </a:p>
        </p:txBody>
      </p:sp>
    </p:spTree>
  </p:cSld>
  <p:clrMapOvr>
    <a:masterClrMapping/>
  </p:clrMapOvr>
  <p:transition>
    <p:checker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slide(fromTop)">
                                      <p:cBhvr>
                                        <p:cTn id="7" dur="1000"/>
                                        <p:tgtEl>
                                          <p:spTgt spid="348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nodeType="clickEffect">
                                  <p:stCondLst>
                                    <p:cond delay="0"/>
                                  </p:stCondLst>
                                  <p:childTnLst>
                                    <p:set>
                                      <p:cBhvr>
                                        <p:cTn id="11" dur="1" fill="hold">
                                          <p:stCondLst>
                                            <p:cond delay="0"/>
                                          </p:stCondLst>
                                        </p:cTn>
                                        <p:tgtEl>
                                          <p:spTgt spid="34831"/>
                                        </p:tgtEl>
                                        <p:attrNameLst>
                                          <p:attrName>style.visibility</p:attrName>
                                        </p:attrNameLst>
                                      </p:cBhvr>
                                      <p:to>
                                        <p:strVal val="visible"/>
                                      </p:to>
                                    </p:set>
                                    <p:anim calcmode="lin" valueType="num">
                                      <p:cBhvr>
                                        <p:cTn id="12" dur="1000" fill="hold"/>
                                        <p:tgtEl>
                                          <p:spTgt spid="34831"/>
                                        </p:tgtEl>
                                        <p:attrNameLst>
                                          <p:attrName>ppt_w</p:attrName>
                                        </p:attrNameLst>
                                      </p:cBhvr>
                                      <p:tavLst>
                                        <p:tav tm="0">
                                          <p:val>
                                            <p:fltVal val="0"/>
                                          </p:val>
                                        </p:tav>
                                        <p:tav tm="100000">
                                          <p:val>
                                            <p:strVal val="#ppt_w"/>
                                          </p:val>
                                        </p:tav>
                                      </p:tavLst>
                                    </p:anim>
                                    <p:anim calcmode="lin" valueType="num">
                                      <p:cBhvr>
                                        <p:cTn id="13" dur="1000" fill="hold"/>
                                        <p:tgtEl>
                                          <p:spTgt spid="34831"/>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7" presetClass="entr" presetSubtype="0" fill="hold" grpId="0" nodeType="clickEffect">
                                  <p:stCondLst>
                                    <p:cond delay="0"/>
                                  </p:stCondLst>
                                  <p:iterate type="lt">
                                    <p:tmPct val="50000"/>
                                  </p:iterate>
                                  <p:childTnLst>
                                    <p:set>
                                      <p:cBhvr>
                                        <p:cTn id="17" dur="1" fill="hold">
                                          <p:stCondLst>
                                            <p:cond delay="0"/>
                                          </p:stCondLst>
                                        </p:cTn>
                                        <p:tgtEl>
                                          <p:spTgt spid="34833"/>
                                        </p:tgtEl>
                                        <p:attrNameLst>
                                          <p:attrName>style.visibility</p:attrName>
                                        </p:attrNameLst>
                                      </p:cBhvr>
                                      <p:to>
                                        <p:strVal val="visible"/>
                                      </p:to>
                                    </p:set>
                                    <p:anim calcmode="discrete" valueType="clr">
                                      <p:cBhvr override="childStyle">
                                        <p:cTn id="18" dur="80"/>
                                        <p:tgtEl>
                                          <p:spTgt spid="34833"/>
                                        </p:tgtEl>
                                        <p:attrNameLst>
                                          <p:attrName>style.color</p:attrName>
                                        </p:attrNameLst>
                                      </p:cBhvr>
                                      <p:tavLst>
                                        <p:tav tm="0">
                                          <p:val>
                                            <p:clrVal>
                                              <a:schemeClr val="accent2"/>
                                            </p:clrVal>
                                          </p:val>
                                        </p:tav>
                                        <p:tav tm="50000">
                                          <p:val>
                                            <p:clrVal>
                                              <a:schemeClr val="hlink"/>
                                            </p:clrVal>
                                          </p:val>
                                        </p:tav>
                                      </p:tavLst>
                                    </p:anim>
                                    <p:anim calcmode="discrete" valueType="clr">
                                      <p:cBhvr>
                                        <p:cTn id="19" dur="80"/>
                                        <p:tgtEl>
                                          <p:spTgt spid="34833"/>
                                        </p:tgtEl>
                                        <p:attrNameLst>
                                          <p:attrName>fillcolor</p:attrName>
                                        </p:attrNameLst>
                                      </p:cBhvr>
                                      <p:tavLst>
                                        <p:tav tm="0">
                                          <p:val>
                                            <p:clrVal>
                                              <a:schemeClr val="accent2"/>
                                            </p:clrVal>
                                          </p:val>
                                        </p:tav>
                                        <p:tav tm="50000">
                                          <p:val>
                                            <p:clrVal>
                                              <a:schemeClr val="hlink"/>
                                            </p:clrVal>
                                          </p:val>
                                        </p:tav>
                                      </p:tavLst>
                                    </p:anim>
                                    <p:set>
                                      <p:cBhvr>
                                        <p:cTn id="20" dur="80"/>
                                        <p:tgtEl>
                                          <p:spTgt spid="34833"/>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nodeType="clickEffect">
                                  <p:stCondLst>
                                    <p:cond delay="0"/>
                                  </p:stCondLst>
                                  <p:childTnLst>
                                    <p:set>
                                      <p:cBhvr>
                                        <p:cTn id="24" dur="1" fill="hold">
                                          <p:stCondLst>
                                            <p:cond delay="0"/>
                                          </p:stCondLst>
                                        </p:cTn>
                                        <p:tgtEl>
                                          <p:spTgt spid="34832"/>
                                        </p:tgtEl>
                                        <p:attrNameLst>
                                          <p:attrName>style.visibility</p:attrName>
                                        </p:attrNameLst>
                                      </p:cBhvr>
                                      <p:to>
                                        <p:strVal val="visible"/>
                                      </p:to>
                                    </p:set>
                                    <p:anim calcmode="lin" valueType="num">
                                      <p:cBhvr>
                                        <p:cTn id="25" dur="1000" fill="hold"/>
                                        <p:tgtEl>
                                          <p:spTgt spid="34832"/>
                                        </p:tgtEl>
                                        <p:attrNameLst>
                                          <p:attrName>ppt_w</p:attrName>
                                        </p:attrNameLst>
                                      </p:cBhvr>
                                      <p:tavLst>
                                        <p:tav tm="0">
                                          <p:val>
                                            <p:fltVal val="0"/>
                                          </p:val>
                                        </p:tav>
                                        <p:tav tm="100000">
                                          <p:val>
                                            <p:strVal val="#ppt_w"/>
                                          </p:val>
                                        </p:tav>
                                      </p:tavLst>
                                    </p:anim>
                                    <p:anim calcmode="lin" valueType="num">
                                      <p:cBhvr>
                                        <p:cTn id="26" dur="1000" fill="hold"/>
                                        <p:tgtEl>
                                          <p:spTgt spid="34832"/>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1" presetClass="entr" presetSubtype="0" fill="hold" grpId="0" nodeType="clickEffect">
                                  <p:stCondLst>
                                    <p:cond delay="0"/>
                                  </p:stCondLst>
                                  <p:iterate type="lt">
                                    <p:tmPct val="10000"/>
                                  </p:iterate>
                                  <p:childTnLst>
                                    <p:set>
                                      <p:cBhvr>
                                        <p:cTn id="30" dur="1" fill="hold">
                                          <p:stCondLst>
                                            <p:cond delay="0"/>
                                          </p:stCondLst>
                                        </p:cTn>
                                        <p:tgtEl>
                                          <p:spTgt spid="34834"/>
                                        </p:tgtEl>
                                        <p:attrNameLst>
                                          <p:attrName>style.visibility</p:attrName>
                                        </p:attrNameLst>
                                      </p:cBhvr>
                                      <p:to>
                                        <p:strVal val="visible"/>
                                      </p:to>
                                    </p:set>
                                    <p:anim calcmode="lin" valueType="num">
                                      <p:cBhvr>
                                        <p:cTn id="31" dur="500" fill="hold"/>
                                        <p:tgtEl>
                                          <p:spTgt spid="34834"/>
                                        </p:tgtEl>
                                        <p:attrNameLst>
                                          <p:attrName>ppt_x</p:attrName>
                                        </p:attrNameLst>
                                      </p:cBhvr>
                                      <p:tavLst>
                                        <p:tav tm="0">
                                          <p:val>
                                            <p:strVal val="#ppt_x"/>
                                          </p:val>
                                        </p:tav>
                                        <p:tav tm="50000">
                                          <p:val>
                                            <p:strVal val="#ppt_x+.1"/>
                                          </p:val>
                                        </p:tav>
                                        <p:tav tm="100000">
                                          <p:val>
                                            <p:strVal val="#ppt_x"/>
                                          </p:val>
                                        </p:tav>
                                      </p:tavLst>
                                    </p:anim>
                                    <p:anim calcmode="lin" valueType="num">
                                      <p:cBhvr>
                                        <p:cTn id="32" dur="500" fill="hold"/>
                                        <p:tgtEl>
                                          <p:spTgt spid="34834"/>
                                        </p:tgtEl>
                                        <p:attrNameLst>
                                          <p:attrName>ppt_y</p:attrName>
                                        </p:attrNameLst>
                                      </p:cBhvr>
                                      <p:tavLst>
                                        <p:tav tm="0">
                                          <p:val>
                                            <p:strVal val="#ppt_y"/>
                                          </p:val>
                                        </p:tav>
                                        <p:tav tm="100000">
                                          <p:val>
                                            <p:strVal val="#ppt_y"/>
                                          </p:val>
                                        </p:tav>
                                      </p:tavLst>
                                    </p:anim>
                                    <p:anim calcmode="lin" valueType="num">
                                      <p:cBhvr>
                                        <p:cTn id="33" dur="500" fill="hold"/>
                                        <p:tgtEl>
                                          <p:spTgt spid="34834"/>
                                        </p:tgtEl>
                                        <p:attrNameLst>
                                          <p:attrName>ppt_h</p:attrName>
                                        </p:attrNameLst>
                                      </p:cBhvr>
                                      <p:tavLst>
                                        <p:tav tm="0">
                                          <p:val>
                                            <p:strVal val="#ppt_h/10"/>
                                          </p:val>
                                        </p:tav>
                                        <p:tav tm="50000">
                                          <p:val>
                                            <p:strVal val="#ppt_h+.01"/>
                                          </p:val>
                                        </p:tav>
                                        <p:tav tm="100000">
                                          <p:val>
                                            <p:strVal val="#ppt_h"/>
                                          </p:val>
                                        </p:tav>
                                      </p:tavLst>
                                    </p:anim>
                                    <p:anim calcmode="lin" valueType="num">
                                      <p:cBhvr>
                                        <p:cTn id="34" dur="500" fill="hold"/>
                                        <p:tgtEl>
                                          <p:spTgt spid="34834"/>
                                        </p:tgtEl>
                                        <p:attrNameLst>
                                          <p:attrName>ppt_w</p:attrName>
                                        </p:attrNameLst>
                                      </p:cBhvr>
                                      <p:tavLst>
                                        <p:tav tm="0">
                                          <p:val>
                                            <p:strVal val="#ppt_w/10"/>
                                          </p:val>
                                        </p:tav>
                                        <p:tav tm="50000">
                                          <p:val>
                                            <p:strVal val="#ppt_w+.01"/>
                                          </p:val>
                                        </p:tav>
                                        <p:tav tm="100000">
                                          <p:val>
                                            <p:strVal val="#ppt_w"/>
                                          </p:val>
                                        </p:tav>
                                      </p:tavLst>
                                    </p:anim>
                                    <p:animEffect transition="in" filter="fade">
                                      <p:cBhvr>
                                        <p:cTn id="35" dur="500" tmFilter="0,0; .5, 1; 1, 1"/>
                                        <p:tgtEl>
                                          <p:spTgt spid="34834"/>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3" presetClass="entr" presetSubtype="16" fill="hold" nodeType="clickEffect">
                                  <p:stCondLst>
                                    <p:cond delay="0"/>
                                  </p:stCondLst>
                                  <p:childTnLst>
                                    <p:set>
                                      <p:cBhvr>
                                        <p:cTn id="39" dur="1" fill="hold">
                                          <p:stCondLst>
                                            <p:cond delay="0"/>
                                          </p:stCondLst>
                                        </p:cTn>
                                        <p:tgtEl>
                                          <p:spTgt spid="34829"/>
                                        </p:tgtEl>
                                        <p:attrNameLst>
                                          <p:attrName>style.visibility</p:attrName>
                                        </p:attrNameLst>
                                      </p:cBhvr>
                                      <p:to>
                                        <p:strVal val="visible"/>
                                      </p:to>
                                    </p:set>
                                    <p:anim calcmode="lin" valueType="num">
                                      <p:cBhvr>
                                        <p:cTn id="40" dur="1000" fill="hold"/>
                                        <p:tgtEl>
                                          <p:spTgt spid="34829"/>
                                        </p:tgtEl>
                                        <p:attrNameLst>
                                          <p:attrName>ppt_w</p:attrName>
                                        </p:attrNameLst>
                                      </p:cBhvr>
                                      <p:tavLst>
                                        <p:tav tm="0">
                                          <p:val>
                                            <p:fltVal val="0"/>
                                          </p:val>
                                        </p:tav>
                                        <p:tav tm="100000">
                                          <p:val>
                                            <p:strVal val="#ppt_w"/>
                                          </p:val>
                                        </p:tav>
                                      </p:tavLst>
                                    </p:anim>
                                    <p:anim calcmode="lin" valueType="num">
                                      <p:cBhvr>
                                        <p:cTn id="41" dur="1000" fill="hold"/>
                                        <p:tgtEl>
                                          <p:spTgt spid="34829"/>
                                        </p:tgtEl>
                                        <p:attrNameLst>
                                          <p:attrName>ppt_h</p:attrName>
                                        </p:attrNameLst>
                                      </p:cBhvr>
                                      <p:tavLst>
                                        <p:tav tm="0">
                                          <p:val>
                                            <p:fltVal val="0"/>
                                          </p:val>
                                        </p:tav>
                                        <p:tav tm="100000">
                                          <p:val>
                                            <p:strVal val="#ppt_h"/>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50000"/>
                                  </p:iterate>
                                  <p:childTnLst>
                                    <p:set>
                                      <p:cBhvr>
                                        <p:cTn id="45" dur="1" fill="hold">
                                          <p:stCondLst>
                                            <p:cond delay="0"/>
                                          </p:stCondLst>
                                        </p:cTn>
                                        <p:tgtEl>
                                          <p:spTgt spid="34835"/>
                                        </p:tgtEl>
                                        <p:attrNameLst>
                                          <p:attrName>style.visibility</p:attrName>
                                        </p:attrNameLst>
                                      </p:cBhvr>
                                      <p:to>
                                        <p:strVal val="visible"/>
                                      </p:to>
                                    </p:set>
                                    <p:anim calcmode="discrete" valueType="clr">
                                      <p:cBhvr override="childStyle">
                                        <p:cTn id="46" dur="80"/>
                                        <p:tgtEl>
                                          <p:spTgt spid="34835"/>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34835"/>
                                        </p:tgtEl>
                                        <p:attrNameLst>
                                          <p:attrName>fillcolor</p:attrName>
                                        </p:attrNameLst>
                                      </p:cBhvr>
                                      <p:tavLst>
                                        <p:tav tm="0">
                                          <p:val>
                                            <p:clrVal>
                                              <a:schemeClr val="accent2"/>
                                            </p:clrVal>
                                          </p:val>
                                        </p:tav>
                                        <p:tav tm="50000">
                                          <p:val>
                                            <p:clrVal>
                                              <a:schemeClr val="hlink"/>
                                            </p:clrVal>
                                          </p:val>
                                        </p:tav>
                                      </p:tavLst>
                                    </p:anim>
                                    <p:set>
                                      <p:cBhvr>
                                        <p:cTn id="48" dur="80"/>
                                        <p:tgtEl>
                                          <p:spTgt spid="34835"/>
                                        </p:tgtEl>
                                        <p:attrNameLst>
                                          <p:attrName>fill.type</p:attrName>
                                        </p:attrNameLst>
                                      </p:cBhvr>
                                      <p:to>
                                        <p:strVal val="solid"/>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23" presetClass="entr" presetSubtype="16" fill="hold" nodeType="clickEffect">
                                  <p:stCondLst>
                                    <p:cond delay="0"/>
                                  </p:stCondLst>
                                  <p:childTnLst>
                                    <p:set>
                                      <p:cBhvr>
                                        <p:cTn id="52" dur="1" fill="hold">
                                          <p:stCondLst>
                                            <p:cond delay="0"/>
                                          </p:stCondLst>
                                        </p:cTn>
                                        <p:tgtEl>
                                          <p:spTgt spid="34830"/>
                                        </p:tgtEl>
                                        <p:attrNameLst>
                                          <p:attrName>style.visibility</p:attrName>
                                        </p:attrNameLst>
                                      </p:cBhvr>
                                      <p:to>
                                        <p:strVal val="visible"/>
                                      </p:to>
                                    </p:set>
                                    <p:anim calcmode="lin" valueType="num">
                                      <p:cBhvr>
                                        <p:cTn id="53" dur="1000" fill="hold"/>
                                        <p:tgtEl>
                                          <p:spTgt spid="34830"/>
                                        </p:tgtEl>
                                        <p:attrNameLst>
                                          <p:attrName>ppt_w</p:attrName>
                                        </p:attrNameLst>
                                      </p:cBhvr>
                                      <p:tavLst>
                                        <p:tav tm="0">
                                          <p:val>
                                            <p:fltVal val="0"/>
                                          </p:val>
                                        </p:tav>
                                        <p:tav tm="100000">
                                          <p:val>
                                            <p:strVal val="#ppt_w"/>
                                          </p:val>
                                        </p:tav>
                                      </p:tavLst>
                                    </p:anim>
                                    <p:anim calcmode="lin" valueType="num">
                                      <p:cBhvr>
                                        <p:cTn id="54" dur="1000" fill="hold"/>
                                        <p:tgtEl>
                                          <p:spTgt spid="34830"/>
                                        </p:tgtEl>
                                        <p:attrNameLst>
                                          <p:attrName>ppt_h</p:attrName>
                                        </p:attrNameLst>
                                      </p:cBhvr>
                                      <p:tavLst>
                                        <p:tav tm="0">
                                          <p:val>
                                            <p:fltVal val="0"/>
                                          </p:val>
                                        </p:tav>
                                        <p:tav tm="100000">
                                          <p:val>
                                            <p:strVal val="#ppt_h"/>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41" presetClass="entr" presetSubtype="0" fill="hold" grpId="0" nodeType="clickEffect">
                                  <p:stCondLst>
                                    <p:cond delay="0"/>
                                  </p:stCondLst>
                                  <p:iterate type="lt">
                                    <p:tmPct val="10000"/>
                                  </p:iterate>
                                  <p:childTnLst>
                                    <p:set>
                                      <p:cBhvr>
                                        <p:cTn id="58" dur="1" fill="hold">
                                          <p:stCondLst>
                                            <p:cond delay="0"/>
                                          </p:stCondLst>
                                        </p:cTn>
                                        <p:tgtEl>
                                          <p:spTgt spid="34836"/>
                                        </p:tgtEl>
                                        <p:attrNameLst>
                                          <p:attrName>style.visibility</p:attrName>
                                        </p:attrNameLst>
                                      </p:cBhvr>
                                      <p:to>
                                        <p:strVal val="visible"/>
                                      </p:to>
                                    </p:set>
                                    <p:anim calcmode="lin" valueType="num">
                                      <p:cBhvr>
                                        <p:cTn id="59" dur="500" fill="hold"/>
                                        <p:tgtEl>
                                          <p:spTgt spid="34836"/>
                                        </p:tgtEl>
                                        <p:attrNameLst>
                                          <p:attrName>ppt_x</p:attrName>
                                        </p:attrNameLst>
                                      </p:cBhvr>
                                      <p:tavLst>
                                        <p:tav tm="0">
                                          <p:val>
                                            <p:strVal val="#ppt_x"/>
                                          </p:val>
                                        </p:tav>
                                        <p:tav tm="50000">
                                          <p:val>
                                            <p:strVal val="#ppt_x+.1"/>
                                          </p:val>
                                        </p:tav>
                                        <p:tav tm="100000">
                                          <p:val>
                                            <p:strVal val="#ppt_x"/>
                                          </p:val>
                                        </p:tav>
                                      </p:tavLst>
                                    </p:anim>
                                    <p:anim calcmode="lin" valueType="num">
                                      <p:cBhvr>
                                        <p:cTn id="60" dur="500" fill="hold"/>
                                        <p:tgtEl>
                                          <p:spTgt spid="34836"/>
                                        </p:tgtEl>
                                        <p:attrNameLst>
                                          <p:attrName>ppt_y</p:attrName>
                                        </p:attrNameLst>
                                      </p:cBhvr>
                                      <p:tavLst>
                                        <p:tav tm="0">
                                          <p:val>
                                            <p:strVal val="#ppt_y"/>
                                          </p:val>
                                        </p:tav>
                                        <p:tav tm="100000">
                                          <p:val>
                                            <p:strVal val="#ppt_y"/>
                                          </p:val>
                                        </p:tav>
                                      </p:tavLst>
                                    </p:anim>
                                    <p:anim calcmode="lin" valueType="num">
                                      <p:cBhvr>
                                        <p:cTn id="61" dur="500" fill="hold"/>
                                        <p:tgtEl>
                                          <p:spTgt spid="34836"/>
                                        </p:tgtEl>
                                        <p:attrNameLst>
                                          <p:attrName>ppt_h</p:attrName>
                                        </p:attrNameLst>
                                      </p:cBhvr>
                                      <p:tavLst>
                                        <p:tav tm="0">
                                          <p:val>
                                            <p:strVal val="#ppt_h/10"/>
                                          </p:val>
                                        </p:tav>
                                        <p:tav tm="50000">
                                          <p:val>
                                            <p:strVal val="#ppt_h+.01"/>
                                          </p:val>
                                        </p:tav>
                                        <p:tav tm="100000">
                                          <p:val>
                                            <p:strVal val="#ppt_h"/>
                                          </p:val>
                                        </p:tav>
                                      </p:tavLst>
                                    </p:anim>
                                    <p:anim calcmode="lin" valueType="num">
                                      <p:cBhvr>
                                        <p:cTn id="62" dur="500" fill="hold"/>
                                        <p:tgtEl>
                                          <p:spTgt spid="34836"/>
                                        </p:tgtEl>
                                        <p:attrNameLst>
                                          <p:attrName>ppt_w</p:attrName>
                                        </p:attrNameLst>
                                      </p:cBhvr>
                                      <p:tavLst>
                                        <p:tav tm="0">
                                          <p:val>
                                            <p:strVal val="#ppt_w/10"/>
                                          </p:val>
                                        </p:tav>
                                        <p:tav tm="50000">
                                          <p:val>
                                            <p:strVal val="#ppt_w+.01"/>
                                          </p:val>
                                        </p:tav>
                                        <p:tav tm="100000">
                                          <p:val>
                                            <p:strVal val="#ppt_w"/>
                                          </p:val>
                                        </p:tav>
                                      </p:tavLst>
                                    </p:anim>
                                    <p:animEffect transition="in" filter="fade">
                                      <p:cBhvr>
                                        <p:cTn id="63" dur="500" tmFilter="0,0; .5, 1; 1, 1"/>
                                        <p:tgtEl>
                                          <p:spTgt spid="348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33" grpId="0"/>
      <p:bldP spid="34834" grpId="0"/>
      <p:bldP spid="34835" grpId="0"/>
      <p:bldP spid="34836"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60" name="Text Box 4"/>
          <p:cNvSpPr txBox="1">
            <a:spLocks noChangeArrowheads="1"/>
          </p:cNvSpPr>
          <p:nvPr/>
        </p:nvSpPr>
        <p:spPr bwMode="auto">
          <a:xfrm>
            <a:off x="685800" y="9906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00FF"/>
                </a:solidFill>
                <a:latin typeface="VNI-Times" pitchFamily="2" charset="0"/>
              </a:rPr>
              <a:t>* Traïng thaùi naøo coù lôïi ?</a:t>
            </a:r>
          </a:p>
        </p:txBody>
      </p:sp>
      <p:sp>
        <p:nvSpPr>
          <p:cNvPr id="45061" name="Text Box 5"/>
          <p:cNvSpPr txBox="1">
            <a:spLocks noChangeArrowheads="1"/>
          </p:cNvSpPr>
          <p:nvPr/>
        </p:nvSpPr>
        <p:spPr bwMode="auto">
          <a:xfrm>
            <a:off x="838200" y="1752600"/>
            <a:ext cx="7086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FF0000"/>
                </a:solidFill>
                <a:latin typeface="VNI-Times" pitchFamily="2" charset="0"/>
              </a:rPr>
              <a:t>- Vui veû</a:t>
            </a:r>
          </a:p>
        </p:txBody>
      </p:sp>
      <p:sp>
        <p:nvSpPr>
          <p:cNvPr id="45071" name="Text Box 15"/>
          <p:cNvSpPr txBox="1">
            <a:spLocks noChangeArrowheads="1"/>
          </p:cNvSpPr>
          <p:nvPr/>
        </p:nvSpPr>
        <p:spPr bwMode="auto">
          <a:xfrm>
            <a:off x="685800" y="3581400"/>
            <a:ext cx="7772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00FF"/>
                </a:solidFill>
                <a:latin typeface="VNI-Times" pitchFamily="2" charset="0"/>
              </a:rPr>
              <a:t>* Traïng thaùi naøo khoâng coù lôïi ?</a:t>
            </a:r>
          </a:p>
        </p:txBody>
      </p:sp>
      <p:sp>
        <p:nvSpPr>
          <p:cNvPr id="45072" name="Text Box 16"/>
          <p:cNvSpPr txBox="1">
            <a:spLocks noChangeArrowheads="1"/>
          </p:cNvSpPr>
          <p:nvPr/>
        </p:nvSpPr>
        <p:spPr bwMode="auto">
          <a:xfrm>
            <a:off x="838200" y="4343400"/>
            <a:ext cx="7086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FF0000"/>
                </a:solidFill>
                <a:latin typeface="VNI-Times" pitchFamily="2" charset="0"/>
              </a:rPr>
              <a:t>- Töùc giaän, sôï haõi, lo laéng</a:t>
            </a:r>
          </a:p>
        </p:txBody>
      </p:sp>
    </p:spTree>
  </p:cSld>
  <p:clrMapOvr>
    <a:masterClrMapping/>
  </p:clrMapOvr>
  <p:transition>
    <p:blinds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45060"/>
                                        </p:tgtEl>
                                        <p:attrNameLst>
                                          <p:attrName>style.visibility</p:attrName>
                                        </p:attrNameLst>
                                      </p:cBhvr>
                                      <p:to>
                                        <p:strVal val="visible"/>
                                      </p:to>
                                    </p:set>
                                    <p:animScale>
                                      <p:cBhvr>
                                        <p:cTn id="7" dur="2000" decel="50000" fill="hold">
                                          <p:stCondLst>
                                            <p:cond delay="0"/>
                                          </p:stCondLst>
                                        </p:cTn>
                                        <p:tgtEl>
                                          <p:spTgt spid="4506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45060"/>
                                        </p:tgtEl>
                                        <p:attrNameLst>
                                          <p:attrName>ppt_x</p:attrName>
                                          <p:attrName>ppt_y</p:attrName>
                                        </p:attrNameLst>
                                      </p:cBhvr>
                                    </p:animMotion>
                                    <p:animEffect transition="in" filter="fade">
                                      <p:cBhvr>
                                        <p:cTn id="9" dur="2000"/>
                                        <p:tgtEl>
                                          <p:spTgt spid="450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2" fill="hold" grpId="0" nodeType="clickEffect">
                                  <p:stCondLst>
                                    <p:cond delay="0"/>
                                  </p:stCondLst>
                                  <p:childTnLst>
                                    <p:set>
                                      <p:cBhvr>
                                        <p:cTn id="13" dur="1" fill="hold">
                                          <p:stCondLst>
                                            <p:cond delay="0"/>
                                          </p:stCondLst>
                                        </p:cTn>
                                        <p:tgtEl>
                                          <p:spTgt spid="45061"/>
                                        </p:tgtEl>
                                        <p:attrNameLst>
                                          <p:attrName>style.visibility</p:attrName>
                                        </p:attrNameLst>
                                      </p:cBhvr>
                                      <p:to>
                                        <p:strVal val="visible"/>
                                      </p:to>
                                    </p:set>
                                    <p:animEffect transition="in" filter="slide(fromRight)">
                                      <p:cBhvr>
                                        <p:cTn id="14" dur="1000"/>
                                        <p:tgtEl>
                                          <p:spTgt spid="45061"/>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45071"/>
                                        </p:tgtEl>
                                        <p:attrNameLst>
                                          <p:attrName>style.visibility</p:attrName>
                                        </p:attrNameLst>
                                      </p:cBhvr>
                                      <p:to>
                                        <p:strVal val="visible"/>
                                      </p:to>
                                    </p:set>
                                    <p:animScale>
                                      <p:cBhvr>
                                        <p:cTn id="19" dur="2000" decel="50000" fill="hold">
                                          <p:stCondLst>
                                            <p:cond delay="0"/>
                                          </p:stCondLst>
                                        </p:cTn>
                                        <p:tgtEl>
                                          <p:spTgt spid="4507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2000" decel="50000" fill="hold">
                                          <p:stCondLst>
                                            <p:cond delay="0"/>
                                          </p:stCondLst>
                                        </p:cTn>
                                        <p:tgtEl>
                                          <p:spTgt spid="45071"/>
                                        </p:tgtEl>
                                        <p:attrNameLst>
                                          <p:attrName>ppt_x</p:attrName>
                                          <p:attrName>ppt_y</p:attrName>
                                        </p:attrNameLst>
                                      </p:cBhvr>
                                    </p:animMotion>
                                    <p:animEffect transition="in" filter="fade">
                                      <p:cBhvr>
                                        <p:cTn id="21" dur="2000"/>
                                        <p:tgtEl>
                                          <p:spTgt spid="4507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2" fill="hold" grpId="0" nodeType="clickEffect">
                                  <p:stCondLst>
                                    <p:cond delay="0"/>
                                  </p:stCondLst>
                                  <p:childTnLst>
                                    <p:set>
                                      <p:cBhvr>
                                        <p:cTn id="25" dur="1" fill="hold">
                                          <p:stCondLst>
                                            <p:cond delay="0"/>
                                          </p:stCondLst>
                                        </p:cTn>
                                        <p:tgtEl>
                                          <p:spTgt spid="45072"/>
                                        </p:tgtEl>
                                        <p:attrNameLst>
                                          <p:attrName>style.visibility</p:attrName>
                                        </p:attrNameLst>
                                      </p:cBhvr>
                                      <p:to>
                                        <p:strVal val="visible"/>
                                      </p:to>
                                    </p:set>
                                    <p:animEffect transition="in" filter="slide(fromRight)">
                                      <p:cBhvr>
                                        <p:cTn id="26" dur="1000"/>
                                        <p:tgtEl>
                                          <p:spTgt spid="450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p:bldP spid="45061" grpId="0"/>
      <p:bldP spid="45071" grpId="0"/>
      <p:bldP spid="4507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4" name="WordArt 4"/>
          <p:cNvSpPr>
            <a:spLocks noChangeArrowheads="1" noChangeShapeType="1" noTextEdit="1"/>
          </p:cNvSpPr>
          <p:nvPr/>
        </p:nvSpPr>
        <p:spPr bwMode="auto">
          <a:xfrm>
            <a:off x="914400" y="914400"/>
            <a:ext cx="2971800" cy="8382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Keát luaän</a:t>
            </a:r>
          </a:p>
        </p:txBody>
      </p:sp>
      <p:sp>
        <p:nvSpPr>
          <p:cNvPr id="66565" name="Text Box 5"/>
          <p:cNvSpPr txBox="1">
            <a:spLocks noChangeArrowheads="1"/>
          </p:cNvSpPr>
          <p:nvPr/>
        </p:nvSpPr>
        <p:spPr bwMode="auto">
          <a:xfrm>
            <a:off x="914400" y="1981200"/>
            <a:ext cx="73914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2929FF"/>
                </a:solidFill>
                <a:latin typeface="VNI-Times" pitchFamily="2" charset="0"/>
              </a:rPr>
              <a:t>Chuùng ta caàn luoân vui veû vôùi ngöôøi khaùc. Ñieàu ñoù coù lôïi cho cô quan thaàn kinh. Söï töùc giaän hay sôï haõi, lo laéng khoâng toát cho cô quan thaàn kinh. Vì theá chuùng ta caàn taïo khoâng khí vui veû giuùp ñôõ chia seû nieàm vui vôùi baïn beø </a:t>
            </a:r>
          </a:p>
        </p:txBody>
      </p:sp>
    </p:spTree>
  </p:cSld>
  <p:clrMapOvr>
    <a:masterClrMapping/>
  </p:clrMapOvr>
  <p:transition>
    <p:blinds/>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6564"/>
                                        </p:tgtEl>
                                        <p:attrNameLst>
                                          <p:attrName>style.visibility</p:attrName>
                                        </p:attrNameLst>
                                      </p:cBhvr>
                                      <p:to>
                                        <p:strVal val="visible"/>
                                      </p:to>
                                    </p:set>
                                    <p:anim calcmode="lin" valueType="num">
                                      <p:cBhvr>
                                        <p:cTn id="7" dur="1000" fill="hold"/>
                                        <p:tgtEl>
                                          <p:spTgt spid="66564"/>
                                        </p:tgtEl>
                                        <p:attrNameLst>
                                          <p:attrName>ppt_w</p:attrName>
                                        </p:attrNameLst>
                                      </p:cBhvr>
                                      <p:tavLst>
                                        <p:tav tm="0">
                                          <p:val>
                                            <p:fltVal val="0"/>
                                          </p:val>
                                        </p:tav>
                                        <p:tav tm="100000">
                                          <p:val>
                                            <p:strVal val="#ppt_w"/>
                                          </p:val>
                                        </p:tav>
                                      </p:tavLst>
                                    </p:anim>
                                    <p:anim calcmode="lin" valueType="num">
                                      <p:cBhvr>
                                        <p:cTn id="8" dur="1000" fill="hold"/>
                                        <p:tgtEl>
                                          <p:spTgt spid="66564"/>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0"/>
                                  </p:stCondLst>
                                  <p:iterate type="wd">
                                    <p:tmPct val="0"/>
                                  </p:iterate>
                                  <p:childTnLst>
                                    <p:set>
                                      <p:cBhvr>
                                        <p:cTn id="11" dur="1" fill="hold">
                                          <p:stCondLst>
                                            <p:cond delay="0"/>
                                          </p:stCondLst>
                                        </p:cTn>
                                        <p:tgtEl>
                                          <p:spTgt spid="66565"/>
                                        </p:tgtEl>
                                        <p:attrNameLst>
                                          <p:attrName>style.visibility</p:attrName>
                                        </p:attrNameLst>
                                      </p:cBhvr>
                                      <p:to>
                                        <p:strVal val="visible"/>
                                      </p:to>
                                    </p:set>
                                    <p:anim calcmode="lin" valueType="num">
                                      <p:cBhvr>
                                        <p:cTn id="12" dur="2000" fill="hold"/>
                                        <p:tgtEl>
                                          <p:spTgt spid="66565"/>
                                        </p:tgtEl>
                                        <p:attrNameLst>
                                          <p:attrName>ppt_w</p:attrName>
                                        </p:attrNameLst>
                                      </p:cBhvr>
                                      <p:tavLst>
                                        <p:tav tm="0">
                                          <p:val>
                                            <p:fltVal val="0"/>
                                          </p:val>
                                        </p:tav>
                                        <p:tav tm="100000">
                                          <p:val>
                                            <p:strVal val="#ppt_w"/>
                                          </p:val>
                                        </p:tav>
                                      </p:tavLst>
                                    </p:anim>
                                    <p:anim calcmode="lin" valueType="num">
                                      <p:cBhvr>
                                        <p:cTn id="13" dur="2000" fill="hold"/>
                                        <p:tgtEl>
                                          <p:spTgt spid="66565"/>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mph" presetSubtype="0" fill="hold" grpId="1" nodeType="clickEffect">
                                  <p:stCondLst>
                                    <p:cond delay="0"/>
                                  </p:stCondLst>
                                  <p:iterate type="wd">
                                    <p:tmPct val="10000"/>
                                  </p:iterate>
                                  <p:childTnLst>
                                    <p:set>
                                      <p:cBhvr override="childStyle">
                                        <p:cTn id="17" dur="1500" autoRev="1" fill="hold"/>
                                        <p:tgtEl>
                                          <p:spTgt spid="66565"/>
                                        </p:tgtEl>
                                        <p:attrNameLst>
                                          <p:attrName>style.color</p:attrName>
                                        </p:attrNameLst>
                                      </p:cBhvr>
                                      <p:to>
                                        <p:clrVal>
                                          <a:srgbClr val="FF3399"/>
                                        </p:clrVal>
                                      </p:to>
                                    </p:set>
                                    <p:set>
                                      <p:cBhvr>
                                        <p:cTn id="18" dur="1500" autoRev="1" fill="hold"/>
                                        <p:tgtEl>
                                          <p:spTgt spid="66565"/>
                                        </p:tgtEl>
                                        <p:attrNameLst>
                                          <p:attrName>fillcolor</p:attrName>
                                        </p:attrNameLst>
                                      </p:cBhvr>
                                      <p:to>
                                        <p:clrVal>
                                          <a:srgbClr val="FF3399"/>
                                        </p:clrVal>
                                      </p:to>
                                    </p:set>
                                    <p:set>
                                      <p:cBhvr>
                                        <p:cTn id="19" dur="1500" autoRev="1" fill="hold"/>
                                        <p:tgtEl>
                                          <p:spTgt spid="6656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p:bldP spid="66565" grpId="0"/>
      <p:bldP spid="66565" grpId="1"/>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6" name="WordArt 6"/>
          <p:cNvSpPr>
            <a:spLocks noChangeArrowheads="1" noChangeShapeType="1" noTextEdit="1"/>
          </p:cNvSpPr>
          <p:nvPr/>
        </p:nvSpPr>
        <p:spPr bwMode="auto">
          <a:xfrm>
            <a:off x="2743200" y="990600"/>
            <a:ext cx="3581400" cy="12192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Hoaït ñoäng 3</a:t>
            </a:r>
          </a:p>
        </p:txBody>
      </p:sp>
      <p:sp>
        <p:nvSpPr>
          <p:cNvPr id="35847" name="WordArt 7"/>
          <p:cNvSpPr>
            <a:spLocks noChangeArrowheads="1" noChangeShapeType="1" noTextEdit="1"/>
          </p:cNvSpPr>
          <p:nvPr/>
        </p:nvSpPr>
        <p:spPr bwMode="auto">
          <a:xfrm>
            <a:off x="1676400" y="2971800"/>
            <a:ext cx="5791200" cy="2698750"/>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Caùi</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gì</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coù</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lôïi</a:t>
            </a:r>
            <a:endPar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endParaRPr>
          </a:p>
          <a:p>
            <a:pPr algn="ct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Caùi</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gì</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coù</a:t>
            </a:r>
            <a:r>
              <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 </a:t>
            </a:r>
            <a:r>
              <a:rPr lang="en-US" sz="3600" kern="10" dirty="0" err="1">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rPr>
              <a:t>haïi</a:t>
            </a:r>
            <a:endParaRPr lang="en-US" sz="3600" kern="10" dirty="0">
              <a:ln w="9525">
                <a:solidFill>
                  <a:srgbClr val="FF3399"/>
                </a:solidFill>
                <a:round/>
                <a:headEnd/>
                <a:tailEnd/>
              </a:ln>
              <a:gradFill rotWithShape="1">
                <a:gsLst>
                  <a:gs pos="0">
                    <a:srgbClr val="FF3399">
                      <a:gamma/>
                      <a:shade val="46275"/>
                      <a:invGamma/>
                    </a:srgbClr>
                  </a:gs>
                  <a:gs pos="100000">
                    <a:srgbClr val="FF3399"/>
                  </a:gs>
                </a:gsLst>
                <a:lin ang="18900000" scaled="1"/>
              </a:gradFill>
              <a:latin typeface="VNI 15 Chops" pitchFamily="2" charset="2"/>
            </a:endParaRPr>
          </a:p>
        </p:txBody>
      </p:sp>
    </p:spTree>
  </p:cSld>
  <p:clrMapOvr>
    <a:masterClrMapping/>
  </p:clrMapOvr>
  <p:transition>
    <p:comb/>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35846"/>
                                        </p:tgtEl>
                                        <p:attrNameLst>
                                          <p:attrName>style.visibility</p:attrName>
                                        </p:attrNameLst>
                                      </p:cBhvr>
                                      <p:to>
                                        <p:strVal val="visible"/>
                                      </p:to>
                                    </p:set>
                                    <p:anim calcmode="lin" valueType="num">
                                      <p:cBhvr>
                                        <p:cTn id="7" dur="1000" fill="hold"/>
                                        <p:tgtEl>
                                          <p:spTgt spid="35846"/>
                                        </p:tgtEl>
                                        <p:attrNameLst>
                                          <p:attrName>ppt_w</p:attrName>
                                        </p:attrNameLst>
                                      </p:cBhvr>
                                      <p:tavLst>
                                        <p:tav tm="0">
                                          <p:val>
                                            <p:fltVal val="0"/>
                                          </p:val>
                                        </p:tav>
                                        <p:tav tm="100000">
                                          <p:val>
                                            <p:strVal val="#ppt_w"/>
                                          </p:val>
                                        </p:tav>
                                      </p:tavLst>
                                    </p:anim>
                                    <p:anim calcmode="lin" valueType="num">
                                      <p:cBhvr>
                                        <p:cTn id="8" dur="1000" fill="hold"/>
                                        <p:tgtEl>
                                          <p:spTgt spid="35846"/>
                                        </p:tgtEl>
                                        <p:attrNameLst>
                                          <p:attrName>ppt_h</p:attrName>
                                        </p:attrNameLst>
                                      </p:cBhvr>
                                      <p:tavLst>
                                        <p:tav tm="0">
                                          <p:val>
                                            <p:fltVal val="0"/>
                                          </p:val>
                                        </p:tav>
                                        <p:tav tm="100000">
                                          <p:val>
                                            <p:strVal val="#ppt_h"/>
                                          </p:val>
                                        </p:tav>
                                      </p:tavLst>
                                    </p:anim>
                                    <p:anim calcmode="lin" valueType="num">
                                      <p:cBhvr>
                                        <p:cTn id="9" dur="1000" fill="hold"/>
                                        <p:tgtEl>
                                          <p:spTgt spid="35846"/>
                                        </p:tgtEl>
                                        <p:attrNameLst>
                                          <p:attrName>ppt_x</p:attrName>
                                        </p:attrNameLst>
                                      </p:cBhvr>
                                      <p:tavLst>
                                        <p:tav tm="0">
                                          <p:val>
                                            <p:fltVal val="0.5"/>
                                          </p:val>
                                        </p:tav>
                                        <p:tav tm="100000">
                                          <p:val>
                                            <p:strVal val="#ppt_x"/>
                                          </p:val>
                                        </p:tav>
                                      </p:tavLst>
                                    </p:anim>
                                    <p:anim calcmode="lin" valueType="num">
                                      <p:cBhvr>
                                        <p:cTn id="10" dur="1000" fill="hold"/>
                                        <p:tgtEl>
                                          <p:spTgt spid="35846"/>
                                        </p:tgtEl>
                                        <p:attrNameLst>
                                          <p:attrName>ppt_y</p:attrName>
                                        </p:attrNameLst>
                                      </p:cBhvr>
                                      <p:tavLst>
                                        <p:tav tm="0">
                                          <p:val>
                                            <p:fltVal val="0.5"/>
                                          </p:val>
                                        </p:tav>
                                        <p:tav tm="100000">
                                          <p:val>
                                            <p:strVal val="#ppt_y"/>
                                          </p:val>
                                        </p:tav>
                                      </p:tavLst>
                                    </p:anim>
                                  </p:childTnLst>
                                </p:cTn>
                              </p:par>
                            </p:childTnLst>
                          </p:cTn>
                        </p:par>
                        <p:par>
                          <p:cTn id="11" fill="hold" nodeType="afterGroup">
                            <p:stCondLst>
                              <p:cond delay="1000"/>
                            </p:stCondLst>
                            <p:childTnLst>
                              <p:par>
                                <p:cTn id="12" presetID="35" presetClass="entr" presetSubtype="0" fill="hold" grpId="0" nodeType="afterEffect">
                                  <p:stCondLst>
                                    <p:cond delay="0"/>
                                  </p:stCondLst>
                                  <p:childTnLst>
                                    <p:set>
                                      <p:cBhvr>
                                        <p:cTn id="13" dur="1" fill="hold">
                                          <p:stCondLst>
                                            <p:cond delay="0"/>
                                          </p:stCondLst>
                                        </p:cTn>
                                        <p:tgtEl>
                                          <p:spTgt spid="35847"/>
                                        </p:tgtEl>
                                        <p:attrNameLst>
                                          <p:attrName>style.visibility</p:attrName>
                                        </p:attrNameLst>
                                      </p:cBhvr>
                                      <p:to>
                                        <p:strVal val="visible"/>
                                      </p:to>
                                    </p:set>
                                    <p:animEffect transition="in" filter="fade">
                                      <p:cBhvr>
                                        <p:cTn id="14" dur="1000"/>
                                        <p:tgtEl>
                                          <p:spTgt spid="35847"/>
                                        </p:tgtEl>
                                      </p:cBhvr>
                                    </p:animEffect>
                                    <p:anim calcmode="lin" valueType="num">
                                      <p:cBhvr>
                                        <p:cTn id="15" dur="1000" fill="hold"/>
                                        <p:tgtEl>
                                          <p:spTgt spid="35847"/>
                                        </p:tgtEl>
                                        <p:attrNameLst>
                                          <p:attrName>style.rotation</p:attrName>
                                        </p:attrNameLst>
                                      </p:cBhvr>
                                      <p:tavLst>
                                        <p:tav tm="0">
                                          <p:val>
                                            <p:fltVal val="720"/>
                                          </p:val>
                                        </p:tav>
                                        <p:tav tm="100000">
                                          <p:val>
                                            <p:fltVal val="0"/>
                                          </p:val>
                                        </p:tav>
                                      </p:tavLst>
                                    </p:anim>
                                    <p:anim calcmode="lin" valueType="num">
                                      <p:cBhvr>
                                        <p:cTn id="16" dur="1000" fill="hold"/>
                                        <p:tgtEl>
                                          <p:spTgt spid="35847"/>
                                        </p:tgtEl>
                                        <p:attrNameLst>
                                          <p:attrName>ppt_h</p:attrName>
                                        </p:attrNameLst>
                                      </p:cBhvr>
                                      <p:tavLst>
                                        <p:tav tm="0">
                                          <p:val>
                                            <p:fltVal val="0"/>
                                          </p:val>
                                        </p:tav>
                                        <p:tav tm="100000">
                                          <p:val>
                                            <p:strVal val="#ppt_h"/>
                                          </p:val>
                                        </p:tav>
                                      </p:tavLst>
                                    </p:anim>
                                    <p:anim calcmode="lin" valueType="num">
                                      <p:cBhvr>
                                        <p:cTn id="17" dur="1000" fill="hold"/>
                                        <p:tgtEl>
                                          <p:spTgt spid="3584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animBg="1"/>
      <p:bldP spid="35847" grpId="0" animBg="1"/>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6876" name="Picture 12" descr="co loi co h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838200"/>
            <a:ext cx="7010400" cy="54879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omb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5" fill="hold" nodeType="afterEffect">
                                  <p:stCondLst>
                                    <p:cond delay="0"/>
                                  </p:stCondLst>
                                  <p:childTnLst>
                                    <p:set>
                                      <p:cBhvr>
                                        <p:cTn id="6" dur="1" fill="hold">
                                          <p:stCondLst>
                                            <p:cond delay="0"/>
                                          </p:stCondLst>
                                        </p:cTn>
                                        <p:tgtEl>
                                          <p:spTgt spid="36876"/>
                                        </p:tgtEl>
                                        <p:attrNameLst>
                                          <p:attrName>style.visibility</p:attrName>
                                        </p:attrNameLst>
                                      </p:cBhvr>
                                      <p:to>
                                        <p:strVal val="visible"/>
                                      </p:to>
                                    </p:set>
                                    <p:animEffect transition="in" filter="checkerboard(down)">
                                      <p:cBhvr>
                                        <p:cTn id="7" dur="10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4" name="Text Box 6"/>
          <p:cNvSpPr txBox="1">
            <a:spLocks noChangeArrowheads="1"/>
          </p:cNvSpPr>
          <p:nvPr/>
        </p:nvSpPr>
        <p:spPr bwMode="auto">
          <a:xfrm>
            <a:off x="762000" y="990600"/>
            <a:ext cx="7772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Caùc em cho bieát cô quan naøo ñieàu khieån hoaït ñoäng cuûa cô theå ?</a:t>
            </a:r>
          </a:p>
        </p:txBody>
      </p:sp>
      <p:sp>
        <p:nvSpPr>
          <p:cNvPr id="7177" name="Text Box 9"/>
          <p:cNvSpPr txBox="1">
            <a:spLocks noChangeArrowheads="1"/>
          </p:cNvSpPr>
          <p:nvPr/>
        </p:nvSpPr>
        <p:spPr bwMode="auto">
          <a:xfrm>
            <a:off x="762000" y="4191000"/>
            <a:ext cx="7620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rgbClr val="FF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4000" b="1">
                <a:solidFill>
                  <a:srgbClr val="FF0000"/>
                </a:solidFill>
                <a:latin typeface="VNI-Times" pitchFamily="2" charset="0"/>
              </a:rPr>
              <a:t> Cô quan thaàn kinh ñieàu khieån hoaït ñoäng cuûa cô theå</a:t>
            </a:r>
          </a:p>
        </p:txBody>
      </p:sp>
      <p:sp>
        <p:nvSpPr>
          <p:cNvPr id="7178" name="AutoShape 10"/>
          <p:cNvSpPr>
            <a:spLocks noChangeArrowheads="1"/>
          </p:cNvSpPr>
          <p:nvPr/>
        </p:nvSpPr>
        <p:spPr bwMode="auto">
          <a:xfrm>
            <a:off x="4271963" y="2590800"/>
            <a:ext cx="533400" cy="1524000"/>
          </a:xfrm>
          <a:prstGeom prst="downArrow">
            <a:avLst>
              <a:gd name="adj1" fmla="val 50000"/>
              <a:gd name="adj2" fmla="val 71429"/>
            </a:avLst>
          </a:prstGeom>
          <a:solidFill>
            <a:srgbClr val="CC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blinds/>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1000" fill="hold"/>
                                        <p:tgtEl>
                                          <p:spTgt spid="7174"/>
                                        </p:tgtEl>
                                        <p:attrNameLst>
                                          <p:attrName>ppt_w</p:attrName>
                                        </p:attrNameLst>
                                      </p:cBhvr>
                                      <p:tavLst>
                                        <p:tav tm="0">
                                          <p:val>
                                            <p:fltVal val="0"/>
                                          </p:val>
                                        </p:tav>
                                        <p:tav tm="100000">
                                          <p:val>
                                            <p:strVal val="#ppt_w"/>
                                          </p:val>
                                        </p:tav>
                                      </p:tavLst>
                                    </p:anim>
                                    <p:anim calcmode="lin" valueType="num">
                                      <p:cBhvr>
                                        <p:cTn id="8" dur="1000" fill="hold"/>
                                        <p:tgtEl>
                                          <p:spTgt spid="7174"/>
                                        </p:tgtEl>
                                        <p:attrNameLst>
                                          <p:attrName>ppt_h</p:attrName>
                                        </p:attrNameLst>
                                      </p:cBhvr>
                                      <p:tavLst>
                                        <p:tav tm="0">
                                          <p:val>
                                            <p:fltVal val="0"/>
                                          </p:val>
                                        </p:tav>
                                        <p:tav tm="100000">
                                          <p:val>
                                            <p:strVal val="#ppt_h"/>
                                          </p:val>
                                        </p:tav>
                                      </p:tavLst>
                                    </p:anim>
                                    <p:anim calcmode="lin" valueType="num">
                                      <p:cBhvr>
                                        <p:cTn id="9" dur="1000" fill="hold"/>
                                        <p:tgtEl>
                                          <p:spTgt spid="7174"/>
                                        </p:tgtEl>
                                        <p:attrNameLst>
                                          <p:attrName>style.rotation</p:attrName>
                                        </p:attrNameLst>
                                      </p:cBhvr>
                                      <p:tavLst>
                                        <p:tav tm="0">
                                          <p:val>
                                            <p:fltVal val="360"/>
                                          </p:val>
                                        </p:tav>
                                        <p:tav tm="100000">
                                          <p:val>
                                            <p:fltVal val="0"/>
                                          </p:val>
                                        </p:tav>
                                      </p:tavLst>
                                    </p:anim>
                                    <p:animEffect transition="in" filter="fade">
                                      <p:cBhvr>
                                        <p:cTn id="10" dur="1000"/>
                                        <p:tgtEl>
                                          <p:spTgt spid="717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7178"/>
                                        </p:tgtEl>
                                        <p:attrNameLst>
                                          <p:attrName>style.visibility</p:attrName>
                                        </p:attrNameLst>
                                      </p:cBhvr>
                                      <p:to>
                                        <p:strVal val="visible"/>
                                      </p:to>
                                    </p:set>
                                    <p:animEffect transition="in" filter="slide(fromTop)">
                                      <p:cBhvr>
                                        <p:cTn id="15" dur="1000"/>
                                        <p:tgtEl>
                                          <p:spTgt spid="7178"/>
                                        </p:tgtEl>
                                      </p:cBhvr>
                                    </p:animEffect>
                                  </p:childTnLst>
                                </p:cTn>
                              </p:par>
                            </p:childTnLst>
                          </p:cTn>
                        </p:par>
                        <p:par>
                          <p:cTn id="16" fill="hold" nodeType="afterGroup">
                            <p:stCondLst>
                              <p:cond delay="1000"/>
                            </p:stCondLst>
                            <p:childTnLst>
                              <p:par>
                                <p:cTn id="17" presetID="23" presetClass="entr" presetSubtype="528" fill="hold" grpId="0" nodeType="afterEffect">
                                  <p:stCondLst>
                                    <p:cond delay="0"/>
                                  </p:stCondLst>
                                  <p:childTnLst>
                                    <p:set>
                                      <p:cBhvr>
                                        <p:cTn id="18" dur="1" fill="hold">
                                          <p:stCondLst>
                                            <p:cond delay="0"/>
                                          </p:stCondLst>
                                        </p:cTn>
                                        <p:tgtEl>
                                          <p:spTgt spid="7177"/>
                                        </p:tgtEl>
                                        <p:attrNameLst>
                                          <p:attrName>style.visibility</p:attrName>
                                        </p:attrNameLst>
                                      </p:cBhvr>
                                      <p:to>
                                        <p:strVal val="visible"/>
                                      </p:to>
                                    </p:set>
                                    <p:anim calcmode="lin" valueType="num">
                                      <p:cBhvr>
                                        <p:cTn id="19" dur="500" fill="hold"/>
                                        <p:tgtEl>
                                          <p:spTgt spid="7177"/>
                                        </p:tgtEl>
                                        <p:attrNameLst>
                                          <p:attrName>ppt_w</p:attrName>
                                        </p:attrNameLst>
                                      </p:cBhvr>
                                      <p:tavLst>
                                        <p:tav tm="0">
                                          <p:val>
                                            <p:fltVal val="0"/>
                                          </p:val>
                                        </p:tav>
                                        <p:tav tm="100000">
                                          <p:val>
                                            <p:strVal val="#ppt_w"/>
                                          </p:val>
                                        </p:tav>
                                      </p:tavLst>
                                    </p:anim>
                                    <p:anim calcmode="lin" valueType="num">
                                      <p:cBhvr>
                                        <p:cTn id="20" dur="500" fill="hold"/>
                                        <p:tgtEl>
                                          <p:spTgt spid="7177"/>
                                        </p:tgtEl>
                                        <p:attrNameLst>
                                          <p:attrName>ppt_h</p:attrName>
                                        </p:attrNameLst>
                                      </p:cBhvr>
                                      <p:tavLst>
                                        <p:tav tm="0">
                                          <p:val>
                                            <p:fltVal val="0"/>
                                          </p:val>
                                        </p:tav>
                                        <p:tav tm="100000">
                                          <p:val>
                                            <p:strVal val="#ppt_h"/>
                                          </p:val>
                                        </p:tav>
                                      </p:tavLst>
                                    </p:anim>
                                    <p:anim calcmode="lin" valueType="num">
                                      <p:cBhvr>
                                        <p:cTn id="21" dur="500" fill="hold"/>
                                        <p:tgtEl>
                                          <p:spTgt spid="7177"/>
                                        </p:tgtEl>
                                        <p:attrNameLst>
                                          <p:attrName>ppt_x</p:attrName>
                                        </p:attrNameLst>
                                      </p:cBhvr>
                                      <p:tavLst>
                                        <p:tav tm="0">
                                          <p:val>
                                            <p:fltVal val="0.5"/>
                                          </p:val>
                                        </p:tav>
                                        <p:tav tm="100000">
                                          <p:val>
                                            <p:strVal val="#ppt_x"/>
                                          </p:val>
                                        </p:tav>
                                      </p:tavLst>
                                    </p:anim>
                                    <p:anim calcmode="lin" valueType="num">
                                      <p:cBhvr>
                                        <p:cTn id="22" dur="500" fill="hold"/>
                                        <p:tgtEl>
                                          <p:spTgt spid="717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p:bldP spid="7177" grpId="0"/>
      <p:bldP spid="7178"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4" name="Text Box 4"/>
          <p:cNvSpPr txBox="1">
            <a:spLocks noChangeArrowheads="1"/>
          </p:cNvSpPr>
          <p:nvPr/>
        </p:nvSpPr>
        <p:spPr bwMode="auto">
          <a:xfrm>
            <a:off x="609600" y="1127125"/>
            <a:ext cx="7848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4000" b="1">
                <a:solidFill>
                  <a:srgbClr val="0000FF"/>
                </a:solidFill>
                <a:latin typeface="VNI-Times" pitchFamily="2" charset="0"/>
              </a:rPr>
              <a:t>  Xeáp caùc ñoà vaät ñoù thaønh 3 nhoùm</a:t>
            </a:r>
          </a:p>
        </p:txBody>
      </p:sp>
      <p:sp>
        <p:nvSpPr>
          <p:cNvPr id="46085" name="Text Box 5"/>
          <p:cNvSpPr txBox="1">
            <a:spLocks noChangeArrowheads="1"/>
          </p:cNvSpPr>
          <p:nvPr/>
        </p:nvSpPr>
        <p:spPr bwMode="auto">
          <a:xfrm>
            <a:off x="609600" y="2482850"/>
            <a:ext cx="7531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I-Times" pitchFamily="2" charset="0"/>
              </a:rPr>
              <a:t>- Nhoùm coù lôïi cho cô quan thaàn kinh</a:t>
            </a:r>
          </a:p>
        </p:txBody>
      </p:sp>
      <p:sp>
        <p:nvSpPr>
          <p:cNvPr id="46086" name="Text Box 6"/>
          <p:cNvSpPr txBox="1">
            <a:spLocks noChangeArrowheads="1"/>
          </p:cNvSpPr>
          <p:nvPr/>
        </p:nvSpPr>
        <p:spPr bwMode="auto">
          <a:xfrm>
            <a:off x="609600" y="3429000"/>
            <a:ext cx="75311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I-Times" pitchFamily="2" charset="0"/>
              </a:rPr>
              <a:t>- Nhoùm coù haïi cho cô quan thaàn kinh</a:t>
            </a:r>
          </a:p>
        </p:txBody>
      </p:sp>
      <p:sp>
        <p:nvSpPr>
          <p:cNvPr id="46087" name="Text Box 7"/>
          <p:cNvSpPr txBox="1">
            <a:spLocks noChangeArrowheads="1"/>
          </p:cNvSpPr>
          <p:nvPr/>
        </p:nvSpPr>
        <p:spPr bwMode="auto">
          <a:xfrm>
            <a:off x="609600" y="4343400"/>
            <a:ext cx="8153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I-Times" pitchFamily="2" charset="0"/>
              </a:rPr>
              <a:t>- Nhoùm raát nguy hieåm vôùi cô quan thaàn kinh</a:t>
            </a:r>
          </a:p>
        </p:txBody>
      </p:sp>
    </p:spTree>
  </p:cSld>
  <p:clrMapOvr>
    <a:masterClrMapping/>
  </p:clrMapOvr>
  <p:transition spd="med">
    <p:cover di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46084"/>
                                        </p:tgtEl>
                                        <p:attrNameLst>
                                          <p:attrName>style.visibility</p:attrName>
                                        </p:attrNameLst>
                                      </p:cBhvr>
                                      <p:to>
                                        <p:strVal val="visible"/>
                                      </p:to>
                                    </p:set>
                                    <p:anim calcmode="lin" valueType="num">
                                      <p:cBhvr>
                                        <p:cTn id="7" dur="1000" fill="hold"/>
                                        <p:tgtEl>
                                          <p:spTgt spid="46084"/>
                                        </p:tgtEl>
                                        <p:attrNameLst>
                                          <p:attrName>ppt_w</p:attrName>
                                        </p:attrNameLst>
                                      </p:cBhvr>
                                      <p:tavLst>
                                        <p:tav tm="0">
                                          <p:val>
                                            <p:fltVal val="0"/>
                                          </p:val>
                                        </p:tav>
                                        <p:tav tm="100000">
                                          <p:val>
                                            <p:strVal val="#ppt_w"/>
                                          </p:val>
                                        </p:tav>
                                      </p:tavLst>
                                    </p:anim>
                                    <p:anim calcmode="lin" valueType="num">
                                      <p:cBhvr>
                                        <p:cTn id="8" dur="1000" fill="hold"/>
                                        <p:tgtEl>
                                          <p:spTgt spid="46084"/>
                                        </p:tgtEl>
                                        <p:attrNameLst>
                                          <p:attrName>ppt_h</p:attrName>
                                        </p:attrNameLst>
                                      </p:cBhvr>
                                      <p:tavLst>
                                        <p:tav tm="0">
                                          <p:val>
                                            <p:fltVal val="0"/>
                                          </p:val>
                                        </p:tav>
                                        <p:tav tm="100000">
                                          <p:val>
                                            <p:strVal val="#ppt_h"/>
                                          </p:val>
                                        </p:tav>
                                      </p:tavLst>
                                    </p:anim>
                                    <p:anim calcmode="lin" valueType="num">
                                      <p:cBhvr>
                                        <p:cTn id="9" dur="1000" fill="hold"/>
                                        <p:tgtEl>
                                          <p:spTgt spid="4608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608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8" fill="hold" grpId="0" nodeType="clickEffect">
                                  <p:stCondLst>
                                    <p:cond delay="0"/>
                                  </p:stCondLst>
                                  <p:childTnLst>
                                    <p:set>
                                      <p:cBhvr>
                                        <p:cTn id="14" dur="1" fill="hold">
                                          <p:stCondLst>
                                            <p:cond delay="0"/>
                                          </p:stCondLst>
                                        </p:cTn>
                                        <p:tgtEl>
                                          <p:spTgt spid="46085"/>
                                        </p:tgtEl>
                                        <p:attrNameLst>
                                          <p:attrName>style.visibility</p:attrName>
                                        </p:attrNameLst>
                                      </p:cBhvr>
                                      <p:to>
                                        <p:strVal val="visible"/>
                                      </p:to>
                                    </p:set>
                                    <p:animEffect transition="in" filter="slide(fromLeft)">
                                      <p:cBhvr>
                                        <p:cTn id="15" dur="1000"/>
                                        <p:tgtEl>
                                          <p:spTgt spid="4608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8" fill="hold" grpId="0" nodeType="clickEffect">
                                  <p:stCondLst>
                                    <p:cond delay="0"/>
                                  </p:stCondLst>
                                  <p:childTnLst>
                                    <p:set>
                                      <p:cBhvr>
                                        <p:cTn id="19" dur="1" fill="hold">
                                          <p:stCondLst>
                                            <p:cond delay="0"/>
                                          </p:stCondLst>
                                        </p:cTn>
                                        <p:tgtEl>
                                          <p:spTgt spid="46086"/>
                                        </p:tgtEl>
                                        <p:attrNameLst>
                                          <p:attrName>style.visibility</p:attrName>
                                        </p:attrNameLst>
                                      </p:cBhvr>
                                      <p:to>
                                        <p:strVal val="visible"/>
                                      </p:to>
                                    </p:set>
                                    <p:animEffect transition="in" filter="slide(fromLeft)">
                                      <p:cBhvr>
                                        <p:cTn id="20" dur="1000"/>
                                        <p:tgtEl>
                                          <p:spTgt spid="4608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8" fill="hold" grpId="0" nodeType="clickEffect">
                                  <p:stCondLst>
                                    <p:cond delay="0"/>
                                  </p:stCondLst>
                                  <p:childTnLst>
                                    <p:set>
                                      <p:cBhvr>
                                        <p:cTn id="24" dur="1" fill="hold">
                                          <p:stCondLst>
                                            <p:cond delay="0"/>
                                          </p:stCondLst>
                                        </p:cTn>
                                        <p:tgtEl>
                                          <p:spTgt spid="46087"/>
                                        </p:tgtEl>
                                        <p:attrNameLst>
                                          <p:attrName>style.visibility</p:attrName>
                                        </p:attrNameLst>
                                      </p:cBhvr>
                                      <p:to>
                                        <p:strVal val="visible"/>
                                      </p:to>
                                    </p:set>
                                    <p:animEffect transition="in" filter="slide(fromLeft)">
                                      <p:cBhvr>
                                        <p:cTn id="25" dur="1000"/>
                                        <p:tgtEl>
                                          <p:spTgt spid="460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085" grpId="0"/>
      <p:bldP spid="46086" grpId="0"/>
      <p:bldP spid="46087"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7108" name="Picture 4" descr="co loi co ha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474663"/>
            <a:ext cx="7848600" cy="58499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zo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5" fill="hold" nodeType="afterEffect">
                                  <p:stCondLst>
                                    <p:cond delay="0"/>
                                  </p:stCondLst>
                                  <p:childTnLst>
                                    <p:set>
                                      <p:cBhvr>
                                        <p:cTn id="6" dur="1" fill="hold">
                                          <p:stCondLst>
                                            <p:cond delay="0"/>
                                          </p:stCondLst>
                                        </p:cTn>
                                        <p:tgtEl>
                                          <p:spTgt spid="47108"/>
                                        </p:tgtEl>
                                        <p:attrNameLst>
                                          <p:attrName>style.visibility</p:attrName>
                                        </p:attrNameLst>
                                      </p:cBhvr>
                                      <p:to>
                                        <p:strVal val="visible"/>
                                      </p:to>
                                    </p:set>
                                    <p:animEffect transition="in" filter="checkerboard(down)">
                                      <p:cBhvr>
                                        <p:cTn id="7" dur="1000"/>
                                        <p:tgtEl>
                                          <p:spTgt spid="47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533400" y="685800"/>
            <a:ext cx="525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sz="2400">
              <a:latin typeface="VNI-Times" pitchFamily="2" charset="0"/>
            </a:endParaRPr>
          </a:p>
        </p:txBody>
      </p:sp>
      <p:sp>
        <p:nvSpPr>
          <p:cNvPr id="37894" name="Text Box 6"/>
          <p:cNvSpPr txBox="1">
            <a:spLocks noChangeArrowheads="1"/>
          </p:cNvSpPr>
          <p:nvPr/>
        </p:nvSpPr>
        <p:spPr bwMode="auto">
          <a:xfrm>
            <a:off x="609600" y="1371600"/>
            <a:ext cx="2209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0000FF"/>
                </a:solidFill>
                <a:latin typeface="VNI-Times" pitchFamily="2" charset="0"/>
              </a:rPr>
              <a:t>Nhoùm coù lôïi </a:t>
            </a:r>
          </a:p>
        </p:txBody>
      </p:sp>
      <p:sp>
        <p:nvSpPr>
          <p:cNvPr id="37896" name="Text Box 8"/>
          <p:cNvSpPr txBox="1">
            <a:spLocks noChangeArrowheads="1"/>
          </p:cNvSpPr>
          <p:nvPr/>
        </p:nvSpPr>
        <p:spPr bwMode="auto">
          <a:xfrm>
            <a:off x="609600" y="2819400"/>
            <a:ext cx="1219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FF9900"/>
                </a:solidFill>
                <a:latin typeface="VNI-Times" pitchFamily="2" charset="0"/>
              </a:rPr>
              <a:t>Nhoùm coù haïi </a:t>
            </a:r>
          </a:p>
        </p:txBody>
      </p:sp>
      <p:sp>
        <p:nvSpPr>
          <p:cNvPr id="37897" name="Text Box 9"/>
          <p:cNvSpPr txBox="1">
            <a:spLocks noChangeArrowheads="1"/>
          </p:cNvSpPr>
          <p:nvPr/>
        </p:nvSpPr>
        <p:spPr bwMode="auto">
          <a:xfrm>
            <a:off x="609600" y="4953000"/>
            <a:ext cx="27432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 typeface="Wingdings" pitchFamily="2" charset="2"/>
              <a:buNone/>
            </a:pPr>
            <a:r>
              <a:rPr lang="en-US" b="1">
                <a:solidFill>
                  <a:srgbClr val="FF0000"/>
                </a:solidFill>
                <a:latin typeface="VNI-Times" pitchFamily="2" charset="0"/>
              </a:rPr>
              <a:t>Nhoùm raát nguy hieåm</a:t>
            </a:r>
          </a:p>
        </p:txBody>
      </p:sp>
      <p:pic>
        <p:nvPicPr>
          <p:cNvPr id="37898" name="Picture 10" descr="muc s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533400"/>
            <a:ext cx="2133600" cy="1778000"/>
          </a:xfrm>
          <a:prstGeom prst="rect">
            <a:avLst/>
          </a:prstGeom>
          <a:noFill/>
          <a:extLst>
            <a:ext uri="{909E8E84-426E-40DD-AFC4-6F175D3DCCD1}">
              <a14:hiddenFill xmlns:a14="http://schemas.microsoft.com/office/drawing/2010/main">
                <a:solidFill>
                  <a:srgbClr val="FFFFFF"/>
                </a:solidFill>
              </a14:hiddenFill>
            </a:ext>
          </a:extLst>
        </p:spPr>
      </p:pic>
      <p:pic>
        <p:nvPicPr>
          <p:cNvPr id="37899" name="Picture 11" descr="nuoc c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533400"/>
            <a:ext cx="2133600" cy="1778000"/>
          </a:xfrm>
          <a:prstGeom prst="rect">
            <a:avLst/>
          </a:prstGeom>
          <a:noFill/>
          <a:extLst>
            <a:ext uri="{909E8E84-426E-40DD-AFC4-6F175D3DCCD1}">
              <a14:hiddenFill xmlns:a14="http://schemas.microsoft.com/office/drawing/2010/main">
                <a:solidFill>
                  <a:srgbClr val="FFFFFF"/>
                </a:solidFill>
              </a14:hiddenFill>
            </a:ext>
          </a:extLst>
        </p:spPr>
      </p:pic>
      <p:pic>
        <p:nvPicPr>
          <p:cNvPr id="37900" name="Picture 12" descr="thuoc l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67200" y="2452688"/>
            <a:ext cx="2057400" cy="1898650"/>
          </a:xfrm>
          <a:prstGeom prst="rect">
            <a:avLst/>
          </a:prstGeom>
          <a:noFill/>
          <a:extLst>
            <a:ext uri="{909E8E84-426E-40DD-AFC4-6F175D3DCCD1}">
              <a14:hiddenFill xmlns:a14="http://schemas.microsoft.com/office/drawing/2010/main">
                <a:solidFill>
                  <a:srgbClr val="FFFFFF"/>
                </a:solidFill>
              </a14:hiddenFill>
            </a:ext>
          </a:extLst>
        </p:spPr>
      </p:pic>
      <p:pic>
        <p:nvPicPr>
          <p:cNvPr id="37901" name="Picture 13" descr="caf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2457450"/>
            <a:ext cx="2057400" cy="1911350"/>
          </a:xfrm>
          <a:prstGeom prst="rect">
            <a:avLst/>
          </a:prstGeom>
          <a:noFill/>
          <a:extLst>
            <a:ext uri="{909E8E84-426E-40DD-AFC4-6F175D3DCCD1}">
              <a14:hiddenFill xmlns:a14="http://schemas.microsoft.com/office/drawing/2010/main">
                <a:solidFill>
                  <a:srgbClr val="FFFFFF"/>
                </a:solidFill>
              </a14:hiddenFill>
            </a:ext>
          </a:extLst>
        </p:spPr>
      </p:pic>
      <p:pic>
        <p:nvPicPr>
          <p:cNvPr id="37902" name="Picture 14" descr="ma tu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4495800"/>
            <a:ext cx="2133600" cy="1866900"/>
          </a:xfrm>
          <a:prstGeom prst="rect">
            <a:avLst/>
          </a:prstGeom>
          <a:noFill/>
          <a:extLst>
            <a:ext uri="{909E8E84-426E-40DD-AFC4-6F175D3DCCD1}">
              <a14:hiddenFill xmlns:a14="http://schemas.microsoft.com/office/drawing/2010/main">
                <a:solidFill>
                  <a:srgbClr val="FFFFFF"/>
                </a:solidFill>
              </a14:hiddenFill>
            </a:ext>
          </a:extLst>
        </p:spPr>
      </p:pic>
      <p:pic>
        <p:nvPicPr>
          <p:cNvPr id="37903" name="Picture 15" descr="ruou"/>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400" y="2471738"/>
            <a:ext cx="2143125" cy="18748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over/>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37894"/>
                                        </p:tgtEl>
                                        <p:attrNameLst>
                                          <p:attrName>style.visibility</p:attrName>
                                        </p:attrNameLst>
                                      </p:cBhvr>
                                      <p:to>
                                        <p:strVal val="visible"/>
                                      </p:to>
                                    </p:set>
                                    <p:animEffect transition="in" filter="slide(fromLeft)">
                                      <p:cBhvr>
                                        <p:cTn id="7" dur="1000"/>
                                        <p:tgtEl>
                                          <p:spTgt spid="378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37898"/>
                                        </p:tgtEl>
                                        <p:attrNameLst>
                                          <p:attrName>style.visibility</p:attrName>
                                        </p:attrNameLst>
                                      </p:cBhvr>
                                      <p:to>
                                        <p:strVal val="visible"/>
                                      </p:to>
                                    </p:set>
                                    <p:animEffect transition="in" filter="diamond(out)">
                                      <p:cBhvr>
                                        <p:cTn id="12" dur="500"/>
                                        <p:tgtEl>
                                          <p:spTgt spid="37898"/>
                                        </p:tgtEl>
                                      </p:cBhvr>
                                    </p:animEffect>
                                  </p:childTnLst>
                                </p:cTn>
                              </p:par>
                            </p:childTnLst>
                          </p:cTn>
                        </p:par>
                        <p:par>
                          <p:cTn id="13" fill="hold" nodeType="afterGroup">
                            <p:stCondLst>
                              <p:cond delay="500"/>
                            </p:stCondLst>
                            <p:childTnLst>
                              <p:par>
                                <p:cTn id="14" presetID="8" presetClass="entr" presetSubtype="32" fill="hold" nodeType="afterEffect">
                                  <p:stCondLst>
                                    <p:cond delay="0"/>
                                  </p:stCondLst>
                                  <p:childTnLst>
                                    <p:set>
                                      <p:cBhvr>
                                        <p:cTn id="15" dur="1" fill="hold">
                                          <p:stCondLst>
                                            <p:cond delay="0"/>
                                          </p:stCondLst>
                                        </p:cTn>
                                        <p:tgtEl>
                                          <p:spTgt spid="37899"/>
                                        </p:tgtEl>
                                        <p:attrNameLst>
                                          <p:attrName>style.visibility</p:attrName>
                                        </p:attrNameLst>
                                      </p:cBhvr>
                                      <p:to>
                                        <p:strVal val="visible"/>
                                      </p:to>
                                    </p:set>
                                    <p:animEffect transition="in" filter="diamond(out)">
                                      <p:cBhvr>
                                        <p:cTn id="16" dur="500"/>
                                        <p:tgtEl>
                                          <p:spTgt spid="3789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8" fill="hold" grpId="0" nodeType="clickEffect">
                                  <p:stCondLst>
                                    <p:cond delay="0"/>
                                  </p:stCondLst>
                                  <p:childTnLst>
                                    <p:set>
                                      <p:cBhvr>
                                        <p:cTn id="20" dur="1" fill="hold">
                                          <p:stCondLst>
                                            <p:cond delay="0"/>
                                          </p:stCondLst>
                                        </p:cTn>
                                        <p:tgtEl>
                                          <p:spTgt spid="37896"/>
                                        </p:tgtEl>
                                        <p:attrNameLst>
                                          <p:attrName>style.visibility</p:attrName>
                                        </p:attrNameLst>
                                      </p:cBhvr>
                                      <p:to>
                                        <p:strVal val="visible"/>
                                      </p:to>
                                    </p:set>
                                    <p:animEffect transition="in" filter="slide(fromLeft)">
                                      <p:cBhvr>
                                        <p:cTn id="21" dur="1000"/>
                                        <p:tgtEl>
                                          <p:spTgt spid="3789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8" presetClass="entr" presetSubtype="6" fill="hold" nodeType="clickEffect">
                                  <p:stCondLst>
                                    <p:cond delay="0"/>
                                  </p:stCondLst>
                                  <p:childTnLst>
                                    <p:set>
                                      <p:cBhvr>
                                        <p:cTn id="25" dur="1" fill="hold">
                                          <p:stCondLst>
                                            <p:cond delay="0"/>
                                          </p:stCondLst>
                                        </p:cTn>
                                        <p:tgtEl>
                                          <p:spTgt spid="37903"/>
                                        </p:tgtEl>
                                        <p:attrNameLst>
                                          <p:attrName>style.visibility</p:attrName>
                                        </p:attrNameLst>
                                      </p:cBhvr>
                                      <p:to>
                                        <p:strVal val="visible"/>
                                      </p:to>
                                    </p:set>
                                    <p:animEffect transition="in" filter="strips(downRight)">
                                      <p:cBhvr>
                                        <p:cTn id="26" dur="500"/>
                                        <p:tgtEl>
                                          <p:spTgt spid="37903"/>
                                        </p:tgtEl>
                                      </p:cBhvr>
                                    </p:animEffect>
                                  </p:childTnLst>
                                </p:cTn>
                              </p:par>
                            </p:childTnLst>
                          </p:cTn>
                        </p:par>
                        <p:par>
                          <p:cTn id="27" fill="hold" nodeType="afterGroup">
                            <p:stCondLst>
                              <p:cond delay="500"/>
                            </p:stCondLst>
                            <p:childTnLst>
                              <p:par>
                                <p:cTn id="28" presetID="18" presetClass="entr" presetSubtype="6" fill="hold" nodeType="afterEffect">
                                  <p:stCondLst>
                                    <p:cond delay="0"/>
                                  </p:stCondLst>
                                  <p:childTnLst>
                                    <p:set>
                                      <p:cBhvr>
                                        <p:cTn id="29" dur="1" fill="hold">
                                          <p:stCondLst>
                                            <p:cond delay="0"/>
                                          </p:stCondLst>
                                        </p:cTn>
                                        <p:tgtEl>
                                          <p:spTgt spid="37900"/>
                                        </p:tgtEl>
                                        <p:attrNameLst>
                                          <p:attrName>style.visibility</p:attrName>
                                        </p:attrNameLst>
                                      </p:cBhvr>
                                      <p:to>
                                        <p:strVal val="visible"/>
                                      </p:to>
                                    </p:set>
                                    <p:animEffect transition="in" filter="strips(downRight)">
                                      <p:cBhvr>
                                        <p:cTn id="30" dur="500"/>
                                        <p:tgtEl>
                                          <p:spTgt spid="37900"/>
                                        </p:tgtEl>
                                      </p:cBhvr>
                                    </p:animEffect>
                                  </p:childTnLst>
                                </p:cTn>
                              </p:par>
                            </p:childTnLst>
                          </p:cTn>
                        </p:par>
                        <p:par>
                          <p:cTn id="31" fill="hold" nodeType="afterGroup">
                            <p:stCondLst>
                              <p:cond delay="1000"/>
                            </p:stCondLst>
                            <p:childTnLst>
                              <p:par>
                                <p:cTn id="32" presetID="18" presetClass="entr" presetSubtype="6" fill="hold" nodeType="afterEffect">
                                  <p:stCondLst>
                                    <p:cond delay="0"/>
                                  </p:stCondLst>
                                  <p:childTnLst>
                                    <p:set>
                                      <p:cBhvr>
                                        <p:cTn id="33" dur="1" fill="hold">
                                          <p:stCondLst>
                                            <p:cond delay="0"/>
                                          </p:stCondLst>
                                        </p:cTn>
                                        <p:tgtEl>
                                          <p:spTgt spid="37901"/>
                                        </p:tgtEl>
                                        <p:attrNameLst>
                                          <p:attrName>style.visibility</p:attrName>
                                        </p:attrNameLst>
                                      </p:cBhvr>
                                      <p:to>
                                        <p:strVal val="visible"/>
                                      </p:to>
                                    </p:set>
                                    <p:animEffect transition="in" filter="strips(downRight)">
                                      <p:cBhvr>
                                        <p:cTn id="34" dur="500"/>
                                        <p:tgtEl>
                                          <p:spTgt spid="37901"/>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8" fill="hold" grpId="0" nodeType="clickEffect">
                                  <p:stCondLst>
                                    <p:cond delay="0"/>
                                  </p:stCondLst>
                                  <p:childTnLst>
                                    <p:set>
                                      <p:cBhvr>
                                        <p:cTn id="38" dur="1" fill="hold">
                                          <p:stCondLst>
                                            <p:cond delay="0"/>
                                          </p:stCondLst>
                                        </p:cTn>
                                        <p:tgtEl>
                                          <p:spTgt spid="37897"/>
                                        </p:tgtEl>
                                        <p:attrNameLst>
                                          <p:attrName>style.visibility</p:attrName>
                                        </p:attrNameLst>
                                      </p:cBhvr>
                                      <p:to>
                                        <p:strVal val="visible"/>
                                      </p:to>
                                    </p:set>
                                    <p:animEffect transition="in" filter="slide(fromLeft)">
                                      <p:cBhvr>
                                        <p:cTn id="39" dur="1000"/>
                                        <p:tgtEl>
                                          <p:spTgt spid="3789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1" presetClass="entr" presetSubtype="4" fill="hold" nodeType="clickEffect">
                                  <p:stCondLst>
                                    <p:cond delay="0"/>
                                  </p:stCondLst>
                                  <p:childTnLst>
                                    <p:set>
                                      <p:cBhvr>
                                        <p:cTn id="43" dur="1" fill="hold">
                                          <p:stCondLst>
                                            <p:cond delay="0"/>
                                          </p:stCondLst>
                                        </p:cTn>
                                        <p:tgtEl>
                                          <p:spTgt spid="37902"/>
                                        </p:tgtEl>
                                        <p:attrNameLst>
                                          <p:attrName>style.visibility</p:attrName>
                                        </p:attrNameLst>
                                      </p:cBhvr>
                                      <p:to>
                                        <p:strVal val="visible"/>
                                      </p:to>
                                    </p:set>
                                    <p:animEffect transition="in" filter="wheel(4)">
                                      <p:cBhvr>
                                        <p:cTn id="44" dur="500"/>
                                        <p:tgtEl>
                                          <p:spTgt spid="379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p:bldP spid="37896" grpId="0"/>
      <p:bldP spid="37897"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762000" y="942975"/>
            <a:ext cx="76200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600" b="1">
                <a:solidFill>
                  <a:srgbClr val="0000FF"/>
                </a:solidFill>
                <a:latin typeface="VNI-Times" pitchFamily="2" charset="0"/>
              </a:rPr>
              <a:t>Taïi sao caøpheâ, thuoác laù, röôïu laïi coù haïi cho cô quan thaàn kinh ?</a:t>
            </a:r>
          </a:p>
        </p:txBody>
      </p:sp>
      <p:sp>
        <p:nvSpPr>
          <p:cNvPr id="38917" name="Text Box 5"/>
          <p:cNvSpPr txBox="1">
            <a:spLocks noChangeArrowheads="1"/>
          </p:cNvSpPr>
          <p:nvPr/>
        </p:nvSpPr>
        <p:spPr bwMode="auto">
          <a:xfrm>
            <a:off x="838200" y="2286000"/>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VNI-Times" pitchFamily="2" charset="0"/>
              </a:rPr>
              <a:t>- Vì chuùng gaây nghieän, deã laøm cô quan thaàn kinh meät moûi</a:t>
            </a:r>
          </a:p>
        </p:txBody>
      </p:sp>
      <p:sp>
        <p:nvSpPr>
          <p:cNvPr id="38918" name="Text Box 6"/>
          <p:cNvSpPr txBox="1">
            <a:spLocks noChangeArrowheads="1"/>
          </p:cNvSpPr>
          <p:nvPr/>
        </p:nvSpPr>
        <p:spPr bwMode="auto">
          <a:xfrm>
            <a:off x="685800" y="3838575"/>
            <a:ext cx="7772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600" b="1">
                <a:solidFill>
                  <a:srgbClr val="0000FF"/>
                </a:solidFill>
                <a:latin typeface="VNI-Times" pitchFamily="2" charset="0"/>
              </a:rPr>
              <a:t>Ma tuùy voâ cuøng nguy hieåm. Vaäy chuùng ta phaûi laøm gì ?</a:t>
            </a:r>
          </a:p>
        </p:txBody>
      </p:sp>
      <p:sp>
        <p:nvSpPr>
          <p:cNvPr id="38919" name="Text Box 7"/>
          <p:cNvSpPr txBox="1">
            <a:spLocks noChangeArrowheads="1"/>
          </p:cNvSpPr>
          <p:nvPr/>
        </p:nvSpPr>
        <p:spPr bwMode="auto">
          <a:xfrm>
            <a:off x="609600" y="5181600"/>
            <a:ext cx="7010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b="1">
                <a:solidFill>
                  <a:srgbClr val="FF0000"/>
                </a:solidFill>
                <a:latin typeface="VNI-Times" pitchFamily="2" charset="0"/>
              </a:rPr>
              <a:t>- Traùnh xa ma tuùy, tuyeät ñoái khoâng duøng thöû</a:t>
            </a:r>
          </a:p>
        </p:txBody>
      </p:sp>
    </p:spTree>
  </p:cSld>
  <p:clrMapOvr>
    <a:masterClrMapping/>
  </p:clrMapOvr>
  <p:transition spd="med">
    <p:cover dir="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38916"/>
                                        </p:tgtEl>
                                        <p:attrNameLst>
                                          <p:attrName>style.visibility</p:attrName>
                                        </p:attrNameLst>
                                      </p:cBhvr>
                                      <p:to>
                                        <p:strVal val="visible"/>
                                      </p:to>
                                    </p:set>
                                    <p:animScale>
                                      <p:cBhvr>
                                        <p:cTn id="7" dur="1000" decel="50000" fill="hold">
                                          <p:stCondLst>
                                            <p:cond delay="0"/>
                                          </p:stCondLst>
                                        </p:cTn>
                                        <p:tgtEl>
                                          <p:spTgt spid="3891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8916"/>
                                        </p:tgtEl>
                                        <p:attrNameLst>
                                          <p:attrName>ppt_x</p:attrName>
                                          <p:attrName>ppt_y</p:attrName>
                                        </p:attrNameLst>
                                      </p:cBhvr>
                                    </p:animMotion>
                                    <p:animEffect transition="in" filter="fade">
                                      <p:cBhvr>
                                        <p:cTn id="9" dur="1000"/>
                                        <p:tgtEl>
                                          <p:spTgt spid="3891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2" fill="hold" grpId="0" nodeType="clickEffect">
                                  <p:stCondLst>
                                    <p:cond delay="0"/>
                                  </p:stCondLst>
                                  <p:childTnLst>
                                    <p:set>
                                      <p:cBhvr>
                                        <p:cTn id="13" dur="1" fill="hold">
                                          <p:stCondLst>
                                            <p:cond delay="0"/>
                                          </p:stCondLst>
                                        </p:cTn>
                                        <p:tgtEl>
                                          <p:spTgt spid="38917"/>
                                        </p:tgtEl>
                                        <p:attrNameLst>
                                          <p:attrName>style.visibility</p:attrName>
                                        </p:attrNameLst>
                                      </p:cBhvr>
                                      <p:to>
                                        <p:strVal val="visible"/>
                                      </p:to>
                                    </p:set>
                                    <p:animEffect transition="in" filter="slide(fromRight)">
                                      <p:cBhvr>
                                        <p:cTn id="14" dur="2000"/>
                                        <p:tgtEl>
                                          <p:spTgt spid="38917"/>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38918"/>
                                        </p:tgtEl>
                                        <p:attrNameLst>
                                          <p:attrName>style.visibility</p:attrName>
                                        </p:attrNameLst>
                                      </p:cBhvr>
                                      <p:to>
                                        <p:strVal val="visible"/>
                                      </p:to>
                                    </p:set>
                                    <p:animScale>
                                      <p:cBhvr>
                                        <p:cTn id="19" dur="1000" decel="50000" fill="hold">
                                          <p:stCondLst>
                                            <p:cond delay="0"/>
                                          </p:stCondLst>
                                        </p:cTn>
                                        <p:tgtEl>
                                          <p:spTgt spid="3891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8918"/>
                                        </p:tgtEl>
                                        <p:attrNameLst>
                                          <p:attrName>ppt_x</p:attrName>
                                          <p:attrName>ppt_y</p:attrName>
                                        </p:attrNameLst>
                                      </p:cBhvr>
                                    </p:animMotion>
                                    <p:animEffect transition="in" filter="fade">
                                      <p:cBhvr>
                                        <p:cTn id="21" dur="1000"/>
                                        <p:tgtEl>
                                          <p:spTgt spid="38918"/>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2" fill="hold" grpId="0" nodeType="clickEffect">
                                  <p:stCondLst>
                                    <p:cond delay="0"/>
                                  </p:stCondLst>
                                  <p:childTnLst>
                                    <p:set>
                                      <p:cBhvr>
                                        <p:cTn id="25" dur="1" fill="hold">
                                          <p:stCondLst>
                                            <p:cond delay="0"/>
                                          </p:stCondLst>
                                        </p:cTn>
                                        <p:tgtEl>
                                          <p:spTgt spid="38919"/>
                                        </p:tgtEl>
                                        <p:attrNameLst>
                                          <p:attrName>style.visibility</p:attrName>
                                        </p:attrNameLst>
                                      </p:cBhvr>
                                      <p:to>
                                        <p:strVal val="visible"/>
                                      </p:to>
                                    </p:set>
                                    <p:animEffect transition="in" filter="slide(fromRight)">
                                      <p:cBhvr>
                                        <p:cTn id="26" dur="2000"/>
                                        <p:tgtEl>
                                          <p:spTgt spid="389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p:bldP spid="38917" grpId="0"/>
      <p:bldP spid="38918" grpId="0"/>
      <p:bldP spid="38919"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8" name="Text Box 6"/>
          <p:cNvSpPr txBox="1">
            <a:spLocks noChangeArrowheads="1"/>
          </p:cNvSpPr>
          <p:nvPr/>
        </p:nvSpPr>
        <p:spPr bwMode="auto">
          <a:xfrm>
            <a:off x="914400" y="2647950"/>
            <a:ext cx="7391400" cy="283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600" b="1">
                <a:solidFill>
                  <a:srgbClr val="2929FF"/>
                </a:solidFill>
                <a:latin typeface="VNI-Times" pitchFamily="2" charset="0"/>
              </a:rPr>
              <a:t>Chuùng ta caàn luyeän taäp soáng vui veû, aên uoáng ñuùng chaát, ñieàu ñoä ñeå baûo veä cô quan thaàn kinh. Caàn traùnh xa ma tuùy ñeå baûo veä söùc khoûe vaø cô quan thaàn kinh.</a:t>
            </a:r>
          </a:p>
        </p:txBody>
      </p:sp>
      <p:sp>
        <p:nvSpPr>
          <p:cNvPr id="59399" name="WordArt 7"/>
          <p:cNvSpPr>
            <a:spLocks noChangeArrowheads="1" noChangeShapeType="1" noTextEdit="1"/>
          </p:cNvSpPr>
          <p:nvPr/>
        </p:nvSpPr>
        <p:spPr bwMode="auto">
          <a:xfrm>
            <a:off x="990600" y="1066800"/>
            <a:ext cx="2971800" cy="838200"/>
          </a:xfrm>
          <a:prstGeom prst="rect">
            <a:avLst/>
          </a:prstGeom>
        </p:spPr>
        <p:txBody>
          <a:bodyPr wrap="none" fromWordArt="1">
            <a:prstTxWarp prst="textPlain">
              <a:avLst>
                <a:gd name="adj" fmla="val 50000"/>
              </a:avLst>
            </a:prstTxWarp>
          </a:bodyPr>
          <a:lstStyle/>
          <a:p>
            <a:pPr algn="ctr"/>
            <a:r>
              <a:rPr lang="en-US" sz="3600" b="1" kern="10">
                <a:ln w="19050">
                  <a:solidFill>
                    <a:srgbClr val="99CCFF"/>
                  </a:solidFill>
                  <a:round/>
                  <a:headEnd/>
                  <a:tailEnd/>
                </a:ln>
                <a:solidFill>
                  <a:srgbClr val="0066CC"/>
                </a:solidFill>
                <a:effectLst>
                  <a:outerShdw dist="35921" dir="2700000" algn="ctr" rotWithShape="0">
                    <a:srgbClr val="990000"/>
                  </a:outerShdw>
                </a:effectLst>
                <a:latin typeface="VNI-Times"/>
              </a:rPr>
              <a:t>Keát luaän</a:t>
            </a:r>
          </a:p>
        </p:txBody>
      </p:sp>
    </p:spTree>
  </p:cSld>
  <p:clrMapOvr>
    <a:masterClrMapping/>
  </p:clrMapOvr>
  <p:transition spd="med">
    <p:wedg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9399"/>
                                        </p:tgtEl>
                                        <p:attrNameLst>
                                          <p:attrName>style.visibility</p:attrName>
                                        </p:attrNameLst>
                                      </p:cBhvr>
                                      <p:to>
                                        <p:strVal val="visible"/>
                                      </p:to>
                                    </p:set>
                                    <p:anim calcmode="lin" valueType="num">
                                      <p:cBhvr>
                                        <p:cTn id="7" dur="1000" fill="hold"/>
                                        <p:tgtEl>
                                          <p:spTgt spid="59399"/>
                                        </p:tgtEl>
                                        <p:attrNameLst>
                                          <p:attrName>ppt_w</p:attrName>
                                        </p:attrNameLst>
                                      </p:cBhvr>
                                      <p:tavLst>
                                        <p:tav tm="0">
                                          <p:val>
                                            <p:fltVal val="0"/>
                                          </p:val>
                                        </p:tav>
                                        <p:tav tm="100000">
                                          <p:val>
                                            <p:strVal val="#ppt_w"/>
                                          </p:val>
                                        </p:tav>
                                      </p:tavLst>
                                    </p:anim>
                                    <p:anim calcmode="lin" valueType="num">
                                      <p:cBhvr>
                                        <p:cTn id="8" dur="1000" fill="hold"/>
                                        <p:tgtEl>
                                          <p:spTgt spid="59399"/>
                                        </p:tgtEl>
                                        <p:attrNameLst>
                                          <p:attrName>ppt_h</p:attrName>
                                        </p:attrNameLst>
                                      </p:cBhvr>
                                      <p:tavLst>
                                        <p:tav tm="0">
                                          <p:val>
                                            <p:fltVal val="0"/>
                                          </p:val>
                                        </p:tav>
                                        <p:tav tm="100000">
                                          <p:val>
                                            <p:strVal val="#ppt_h"/>
                                          </p:val>
                                        </p:tav>
                                      </p:tavLst>
                                    </p:anim>
                                  </p:childTnLst>
                                </p:cTn>
                              </p:par>
                            </p:childTnLst>
                          </p:cTn>
                        </p:par>
                        <p:par>
                          <p:cTn id="9" fill="hold" nodeType="afterGroup">
                            <p:stCondLst>
                              <p:cond delay="1000"/>
                            </p:stCondLst>
                            <p:childTnLst>
                              <p:par>
                                <p:cTn id="10" presetID="23" presetClass="entr" presetSubtype="16" fill="hold" grpId="0" nodeType="afterEffect">
                                  <p:stCondLst>
                                    <p:cond delay="0"/>
                                  </p:stCondLst>
                                  <p:iterate type="wd">
                                    <p:tmPct val="0"/>
                                  </p:iterate>
                                  <p:childTnLst>
                                    <p:set>
                                      <p:cBhvr>
                                        <p:cTn id="11" dur="1" fill="hold">
                                          <p:stCondLst>
                                            <p:cond delay="0"/>
                                          </p:stCondLst>
                                        </p:cTn>
                                        <p:tgtEl>
                                          <p:spTgt spid="59398"/>
                                        </p:tgtEl>
                                        <p:attrNameLst>
                                          <p:attrName>style.visibility</p:attrName>
                                        </p:attrNameLst>
                                      </p:cBhvr>
                                      <p:to>
                                        <p:strVal val="visible"/>
                                      </p:to>
                                    </p:set>
                                    <p:anim calcmode="lin" valueType="num">
                                      <p:cBhvr>
                                        <p:cTn id="12" dur="1000" fill="hold"/>
                                        <p:tgtEl>
                                          <p:spTgt spid="59398"/>
                                        </p:tgtEl>
                                        <p:attrNameLst>
                                          <p:attrName>ppt_w</p:attrName>
                                        </p:attrNameLst>
                                      </p:cBhvr>
                                      <p:tavLst>
                                        <p:tav tm="0">
                                          <p:val>
                                            <p:fltVal val="0"/>
                                          </p:val>
                                        </p:tav>
                                        <p:tav tm="100000">
                                          <p:val>
                                            <p:strVal val="#ppt_w"/>
                                          </p:val>
                                        </p:tav>
                                      </p:tavLst>
                                    </p:anim>
                                    <p:anim calcmode="lin" valueType="num">
                                      <p:cBhvr>
                                        <p:cTn id="13" dur="1000" fill="hold"/>
                                        <p:tgtEl>
                                          <p:spTgt spid="59398"/>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mph" presetSubtype="0" fill="hold" grpId="1" nodeType="clickEffect">
                                  <p:stCondLst>
                                    <p:cond delay="0"/>
                                  </p:stCondLst>
                                  <p:iterate type="wd">
                                    <p:tmPct val="10000"/>
                                  </p:iterate>
                                  <p:childTnLst>
                                    <p:set>
                                      <p:cBhvr override="childStyle">
                                        <p:cTn id="17" dur="1500" autoRev="1" fill="hold"/>
                                        <p:tgtEl>
                                          <p:spTgt spid="59398"/>
                                        </p:tgtEl>
                                        <p:attrNameLst>
                                          <p:attrName>style.color</p:attrName>
                                        </p:attrNameLst>
                                      </p:cBhvr>
                                      <p:to>
                                        <p:clrVal>
                                          <a:srgbClr val="FF3399"/>
                                        </p:clrVal>
                                      </p:to>
                                    </p:set>
                                    <p:set>
                                      <p:cBhvr>
                                        <p:cTn id="18" dur="1500" autoRev="1" fill="hold"/>
                                        <p:tgtEl>
                                          <p:spTgt spid="59398"/>
                                        </p:tgtEl>
                                        <p:attrNameLst>
                                          <p:attrName>fillcolor</p:attrName>
                                        </p:attrNameLst>
                                      </p:cBhvr>
                                      <p:to>
                                        <p:clrVal>
                                          <a:srgbClr val="FF3399"/>
                                        </p:clrVal>
                                      </p:to>
                                    </p:set>
                                    <p:set>
                                      <p:cBhvr>
                                        <p:cTn id="19" dur="1500" autoRev="1" fill="hold"/>
                                        <p:tgtEl>
                                          <p:spTgt spid="5939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8" grpId="0"/>
      <p:bldP spid="59398" grpId="1"/>
      <p:bldP spid="59399" grpId="0" animBg="1"/>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2" name="WordArt 4"/>
          <p:cNvSpPr>
            <a:spLocks noChangeArrowheads="1" noChangeShapeType="1" noTextEdit="1"/>
          </p:cNvSpPr>
          <p:nvPr/>
        </p:nvSpPr>
        <p:spPr bwMode="auto">
          <a:xfrm>
            <a:off x="1600200" y="533400"/>
            <a:ext cx="5981700" cy="109537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6600" b="1" kern="10">
                <a:solidFill>
                  <a:srgbClr val="FF3399"/>
                </a:solidFill>
                <a:effectLst>
                  <a:outerShdw dist="45791" dir="2021404" algn="ctr" rotWithShape="0">
                    <a:srgbClr val="B2B2B2">
                      <a:alpha val="80000"/>
                    </a:srgbClr>
                  </a:outerShdw>
                </a:effectLst>
                <a:latin typeface="VNI-Times"/>
              </a:rPr>
              <a:t>Nhaän xeùt tieát hoïc</a:t>
            </a:r>
          </a:p>
        </p:txBody>
      </p:sp>
      <p:pic>
        <p:nvPicPr>
          <p:cNvPr id="58376" name="Picture 8" descr="butterflies_different_colors_lg_w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1752600"/>
            <a:ext cx="4572000" cy="4572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push dir="r"/>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58372"/>
                                        </p:tgtEl>
                                        <p:attrNameLst>
                                          <p:attrName>style.visibility</p:attrName>
                                        </p:attrNameLst>
                                      </p:cBhvr>
                                      <p:to>
                                        <p:strVal val="visible"/>
                                      </p:to>
                                    </p:set>
                                    <p:anim calcmode="lin" valueType="num">
                                      <p:cBhvr>
                                        <p:cTn id="7" dur="500" decel="50000" fill="hold">
                                          <p:stCondLst>
                                            <p:cond delay="0"/>
                                          </p:stCondLst>
                                        </p:cTn>
                                        <p:tgtEl>
                                          <p:spTgt spid="5837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837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8372"/>
                                        </p:tgtEl>
                                        <p:attrNameLst>
                                          <p:attrName>ppt_w</p:attrName>
                                        </p:attrNameLst>
                                      </p:cBhvr>
                                      <p:tavLst>
                                        <p:tav tm="0">
                                          <p:val>
                                            <p:strVal val="#ppt_w*.05"/>
                                          </p:val>
                                        </p:tav>
                                        <p:tav tm="100000">
                                          <p:val>
                                            <p:strVal val="#ppt_w"/>
                                          </p:val>
                                        </p:tav>
                                      </p:tavLst>
                                    </p:anim>
                                    <p:anim calcmode="lin" valueType="num">
                                      <p:cBhvr>
                                        <p:cTn id="10" dur="1000" fill="hold"/>
                                        <p:tgtEl>
                                          <p:spTgt spid="5837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837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837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837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8372"/>
                                        </p:tgtEl>
                                      </p:cBhvr>
                                    </p:animEffect>
                                  </p:childTnLst>
                                </p:cTn>
                              </p:par>
                            </p:childTnLst>
                          </p:cTn>
                        </p:par>
                        <p:par>
                          <p:cTn id="15" fill="hold" nodeType="afterGroup">
                            <p:stCondLst>
                              <p:cond delay="1000"/>
                            </p:stCondLst>
                            <p:childTnLst>
                              <p:par>
                                <p:cTn id="16" presetID="15" presetClass="entr" presetSubtype="0" fill="hold" nodeType="afterEffect">
                                  <p:stCondLst>
                                    <p:cond delay="0"/>
                                  </p:stCondLst>
                                  <p:childTnLst>
                                    <p:set>
                                      <p:cBhvr>
                                        <p:cTn id="17" dur="1" fill="hold">
                                          <p:stCondLst>
                                            <p:cond delay="0"/>
                                          </p:stCondLst>
                                        </p:cTn>
                                        <p:tgtEl>
                                          <p:spTgt spid="58376"/>
                                        </p:tgtEl>
                                        <p:attrNameLst>
                                          <p:attrName>style.visibility</p:attrName>
                                        </p:attrNameLst>
                                      </p:cBhvr>
                                      <p:to>
                                        <p:strVal val="visible"/>
                                      </p:to>
                                    </p:set>
                                    <p:anim calcmode="lin" valueType="num">
                                      <p:cBhvr>
                                        <p:cTn id="18" dur="1000" fill="hold"/>
                                        <p:tgtEl>
                                          <p:spTgt spid="58376"/>
                                        </p:tgtEl>
                                        <p:attrNameLst>
                                          <p:attrName>ppt_w</p:attrName>
                                        </p:attrNameLst>
                                      </p:cBhvr>
                                      <p:tavLst>
                                        <p:tav tm="0">
                                          <p:val>
                                            <p:fltVal val="0"/>
                                          </p:val>
                                        </p:tav>
                                        <p:tav tm="100000">
                                          <p:val>
                                            <p:strVal val="#ppt_w"/>
                                          </p:val>
                                        </p:tav>
                                      </p:tavLst>
                                    </p:anim>
                                    <p:anim calcmode="lin" valueType="num">
                                      <p:cBhvr>
                                        <p:cTn id="19" dur="1000" fill="hold"/>
                                        <p:tgtEl>
                                          <p:spTgt spid="58376"/>
                                        </p:tgtEl>
                                        <p:attrNameLst>
                                          <p:attrName>ppt_h</p:attrName>
                                        </p:attrNameLst>
                                      </p:cBhvr>
                                      <p:tavLst>
                                        <p:tav tm="0">
                                          <p:val>
                                            <p:fltVal val="0"/>
                                          </p:val>
                                        </p:tav>
                                        <p:tav tm="100000">
                                          <p:val>
                                            <p:strVal val="#ppt_h"/>
                                          </p:val>
                                        </p:tav>
                                      </p:tavLst>
                                    </p:anim>
                                    <p:anim calcmode="lin" valueType="num">
                                      <p:cBhvr>
                                        <p:cTn id="20" dur="1000" fill="hold"/>
                                        <p:tgtEl>
                                          <p:spTgt spid="58376"/>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5837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80898" name="Picture 2" descr="PINE-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144000" cy="6867525"/>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80899" name="Picture 3" descr="két thú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WordArt 4"/>
          <p:cNvSpPr>
            <a:spLocks noChangeArrowheads="1" noChangeShapeType="1" noTextEdit="1"/>
          </p:cNvSpPr>
          <p:nvPr/>
        </p:nvSpPr>
        <p:spPr bwMode="auto">
          <a:xfrm>
            <a:off x="1752600" y="3886200"/>
            <a:ext cx="6324600" cy="2362200"/>
          </a:xfrm>
          <a:prstGeom prst="rect">
            <a:avLst/>
          </a:prstGeom>
        </p:spPr>
        <p:txBody>
          <a:bodyPr wrap="none" fromWordArt="1">
            <a:prstTxWarp prst="textCanDown">
              <a:avLst>
                <a:gd name="adj" fmla="val 33333"/>
              </a:avLst>
            </a:prstTxWarp>
          </a:bodyPr>
          <a:lstStyle/>
          <a:p>
            <a:pPr algn="ctr"/>
            <a:r>
              <a:rPr lang="vi-VN" sz="3600" b="1" kern="10">
                <a:ln w="9525">
                  <a:solidFill>
                    <a:schemeClr val="accent1"/>
                  </a:solidFill>
                  <a:round/>
                  <a:headEnd/>
                  <a:tailEnd/>
                </a:ln>
                <a:solidFill>
                  <a:srgbClr val="FF00FF"/>
                </a:solidFill>
                <a:latin typeface="Times New Roman"/>
                <a:cs typeface="Times New Roman"/>
              </a:rPr>
              <a:t>Chúc các em chăm ngoan, học giỏi.</a:t>
            </a:r>
            <a:endParaRPr lang="en-US" sz="3600" b="1" kern="10">
              <a:ln w="9525">
                <a:solidFill>
                  <a:schemeClr val="accent1"/>
                </a:solidFill>
                <a:round/>
                <a:headEnd/>
                <a:tailEnd/>
              </a:ln>
              <a:solidFill>
                <a:srgbClr val="FF00FF"/>
              </a:solidFill>
              <a:latin typeface="Times New Roman"/>
              <a:cs typeface="Times New Roman"/>
            </a:endParaRPr>
          </a:p>
        </p:txBody>
      </p:sp>
      <p:pic>
        <p:nvPicPr>
          <p:cNvPr id="80901" name="Picture 12"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7166769" y="3969"/>
            <a:ext cx="1981200" cy="197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2" name="Picture 3" descr="POINSET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43750" y="4800600"/>
            <a:ext cx="200025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3" name="Picture 3" descr="POINSET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0" y="4876800"/>
            <a:ext cx="200025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4" name="Picture 12"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200000" flipH="1">
            <a:off x="-3968" y="3968"/>
            <a:ext cx="1981200"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5" name="Picture 10"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2590800" y="38100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6" name="Picture 11"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3429000" y="1981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7" name="Picture 12"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1828800" y="152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8" name="Picture 13"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6705600" y="1219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9" name="Picture 14"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5334000" y="35814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0" name="Picture 15" descr="3d butterfly"/>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315200" y="5334000"/>
            <a:ext cx="4572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1" name="Picture 16" descr="3d butterfly"/>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467600" y="5486400"/>
            <a:ext cx="4572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2" name="Picture 17" descr="3d butterfly"/>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7162800" y="1524000"/>
            <a:ext cx="4572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3" name="Picture 18" descr="3d butterfly"/>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a:off x="1600200" y="1447800"/>
            <a:ext cx="4572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4" name="Picture 19"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685800" y="1981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5" name="Picture 20" descr="bird"/>
          <p:cNvPicPr>
            <a:picLocks noChangeAspect="1" noChangeArrowheads="1" noCrop="1"/>
          </p:cNvPicPr>
          <p:nvPr/>
        </p:nvPicPr>
        <p:blipFill>
          <a:blip r:embed="rId7">
            <a:lum bright="-42000"/>
            <a:extLst>
              <a:ext uri="{28A0092B-C50C-407E-A947-70E740481C1C}">
                <a14:useLocalDpi xmlns:a14="http://schemas.microsoft.com/office/drawing/2010/main" val="0"/>
              </a:ext>
            </a:extLst>
          </a:blip>
          <a:srcRect/>
          <a:stretch>
            <a:fillRect/>
          </a:stretch>
        </p:blipFill>
        <p:spPr bwMode="auto">
          <a:xfrm>
            <a:off x="838200" y="3505200"/>
            <a:ext cx="533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1" name="WordArt 21"/>
          <p:cNvSpPr>
            <a:spLocks noChangeArrowheads="1" noChangeShapeType="1" noTextEdit="1"/>
          </p:cNvSpPr>
          <p:nvPr/>
        </p:nvSpPr>
        <p:spPr bwMode="auto">
          <a:xfrm>
            <a:off x="609600" y="457200"/>
            <a:ext cx="8229600" cy="2057400"/>
          </a:xfrm>
          <a:prstGeom prst="rect">
            <a:avLst/>
          </a:prstGeom>
        </p:spPr>
        <p:txBody>
          <a:bodyPr wrap="none" fromWordArt="1">
            <a:prstTxWarp prst="textPlain">
              <a:avLst>
                <a:gd name="adj" fmla="val 50000"/>
              </a:avLst>
            </a:prstTxWarp>
          </a:bodyPr>
          <a:lstStyle/>
          <a:p>
            <a:pPr algn="ctr"/>
            <a:r>
              <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
              </a:rPr>
              <a:t> Xin ch©n thµnh c¶m ¬n c¸c thÇy c« gi¸o ®· ®Õn dù tiÕt häc.</a:t>
            </a:r>
          </a:p>
          <a:p>
            <a:pPr algn="ctr"/>
            <a:r>
              <a:rPr lang="en-US" sz="3600" b="1" kern="10">
                <a:ln w="12700">
                  <a:solidFill>
                    <a:srgbClr val="3333CC"/>
                  </a:solidFill>
                  <a:round/>
                  <a:headEnd/>
                  <a:tailEnd/>
                </a:ln>
                <a:solidFill>
                  <a:srgbClr val="B2B2B2">
                    <a:alpha val="50195"/>
                  </a:srgbClr>
                </a:solidFill>
                <a:effectLst>
                  <a:outerShdw dist="45791" dir="2021404" algn="ctr" rotWithShape="0">
                    <a:srgbClr val="9999FF"/>
                  </a:outerShdw>
                </a:effectLst>
                <a:latin typeface=".VnTime"/>
              </a:rPr>
              <a:t>kÝnh chóc thÇy c« m¹nh kháe.</a:t>
            </a:r>
          </a:p>
        </p:txBody>
      </p:sp>
    </p:spTree>
  </p:cSld>
  <p:clrMapOvr>
    <a:masterClrMapping/>
  </p:clrMapOvr>
  <p:transition>
    <p:diamond/>
    <p:sndAc>
      <p:stSnd>
        <p:snd r:embed="rId2"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withEffect">
                                  <p:stCondLst>
                                    <p:cond delay="0"/>
                                  </p:stCondLst>
                                  <p:childTnLst>
                                    <p:set>
                                      <p:cBhvr>
                                        <p:cTn id="6" dur="1" fill="hold">
                                          <p:stCondLst>
                                            <p:cond delay="0"/>
                                          </p:stCondLst>
                                        </p:cTn>
                                        <p:tgtEl>
                                          <p:spTgt spid="15381"/>
                                        </p:tgtEl>
                                        <p:attrNameLst>
                                          <p:attrName>style.visibility</p:attrName>
                                        </p:attrNameLst>
                                      </p:cBhvr>
                                      <p:to>
                                        <p:strVal val="visible"/>
                                      </p:to>
                                    </p:set>
                                    <p:animEffect transition="in" filter="wipe(down)">
                                      <p:cBhvr>
                                        <p:cTn id="7" dur="580">
                                          <p:stCondLst>
                                            <p:cond delay="0"/>
                                          </p:stCondLst>
                                        </p:cTn>
                                        <p:tgtEl>
                                          <p:spTgt spid="15381"/>
                                        </p:tgtEl>
                                      </p:cBhvr>
                                    </p:animEffect>
                                    <p:anim calcmode="lin" valueType="num">
                                      <p:cBhvr>
                                        <p:cTn id="8" dur="1822" tmFilter="0,0; 0.14,0.36; 0.43,0.73; 0.71,0.91; 1.0,1.0">
                                          <p:stCondLst>
                                            <p:cond delay="0"/>
                                          </p:stCondLst>
                                        </p:cTn>
                                        <p:tgtEl>
                                          <p:spTgt spid="1538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538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538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538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5381"/>
                                        </p:tgtEl>
                                        <p:attrNameLst>
                                          <p:attrName>ppt_y</p:attrName>
                                        </p:attrNameLst>
                                      </p:cBhvr>
                                      <p:tavLst>
                                        <p:tav tm="0" fmla="#ppt_y-sin(pi*$)/81">
                                          <p:val>
                                            <p:fltVal val="0"/>
                                          </p:val>
                                        </p:tav>
                                        <p:tav tm="100000">
                                          <p:val>
                                            <p:fltVal val="1"/>
                                          </p:val>
                                        </p:tav>
                                      </p:tavLst>
                                    </p:anim>
                                    <p:animScale>
                                      <p:cBhvr>
                                        <p:cTn id="13" dur="26">
                                          <p:stCondLst>
                                            <p:cond delay="650"/>
                                          </p:stCondLst>
                                        </p:cTn>
                                        <p:tgtEl>
                                          <p:spTgt spid="15381"/>
                                        </p:tgtEl>
                                      </p:cBhvr>
                                      <p:to x="100000" y="60000"/>
                                    </p:animScale>
                                    <p:animScale>
                                      <p:cBhvr>
                                        <p:cTn id="14" dur="166" decel="50000">
                                          <p:stCondLst>
                                            <p:cond delay="676"/>
                                          </p:stCondLst>
                                        </p:cTn>
                                        <p:tgtEl>
                                          <p:spTgt spid="15381"/>
                                        </p:tgtEl>
                                      </p:cBhvr>
                                      <p:to x="100000" y="100000"/>
                                    </p:animScale>
                                    <p:animScale>
                                      <p:cBhvr>
                                        <p:cTn id="15" dur="26">
                                          <p:stCondLst>
                                            <p:cond delay="1312"/>
                                          </p:stCondLst>
                                        </p:cTn>
                                        <p:tgtEl>
                                          <p:spTgt spid="15381"/>
                                        </p:tgtEl>
                                      </p:cBhvr>
                                      <p:to x="100000" y="80000"/>
                                    </p:animScale>
                                    <p:animScale>
                                      <p:cBhvr>
                                        <p:cTn id="16" dur="166" decel="50000">
                                          <p:stCondLst>
                                            <p:cond delay="1338"/>
                                          </p:stCondLst>
                                        </p:cTn>
                                        <p:tgtEl>
                                          <p:spTgt spid="15381"/>
                                        </p:tgtEl>
                                      </p:cBhvr>
                                      <p:to x="100000" y="100000"/>
                                    </p:animScale>
                                    <p:animScale>
                                      <p:cBhvr>
                                        <p:cTn id="17" dur="26">
                                          <p:stCondLst>
                                            <p:cond delay="1642"/>
                                          </p:stCondLst>
                                        </p:cTn>
                                        <p:tgtEl>
                                          <p:spTgt spid="15381"/>
                                        </p:tgtEl>
                                      </p:cBhvr>
                                      <p:to x="100000" y="90000"/>
                                    </p:animScale>
                                    <p:animScale>
                                      <p:cBhvr>
                                        <p:cTn id="18" dur="166" decel="50000">
                                          <p:stCondLst>
                                            <p:cond delay="1668"/>
                                          </p:stCondLst>
                                        </p:cTn>
                                        <p:tgtEl>
                                          <p:spTgt spid="15381"/>
                                        </p:tgtEl>
                                      </p:cBhvr>
                                      <p:to x="100000" y="100000"/>
                                    </p:animScale>
                                    <p:animScale>
                                      <p:cBhvr>
                                        <p:cTn id="19" dur="26">
                                          <p:stCondLst>
                                            <p:cond delay="1808"/>
                                          </p:stCondLst>
                                        </p:cTn>
                                        <p:tgtEl>
                                          <p:spTgt spid="15381"/>
                                        </p:tgtEl>
                                      </p:cBhvr>
                                      <p:to x="100000" y="95000"/>
                                    </p:animScale>
                                    <p:animScale>
                                      <p:cBhvr>
                                        <p:cTn id="20" dur="166" decel="50000">
                                          <p:stCondLst>
                                            <p:cond delay="1834"/>
                                          </p:stCondLst>
                                        </p:cTn>
                                        <p:tgtEl>
                                          <p:spTgt spid="1538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5364"/>
                                        </p:tgtEl>
                                        <p:attrNameLst>
                                          <p:attrName>style.visibility</p:attrName>
                                        </p:attrNameLst>
                                      </p:cBhvr>
                                      <p:to>
                                        <p:strVal val="visible"/>
                                      </p:to>
                                    </p:set>
                                    <p:animEffect transition="in" filter="wipe(down)">
                                      <p:cBhvr>
                                        <p:cTn id="23" dur="145">
                                          <p:stCondLst>
                                            <p:cond delay="0"/>
                                          </p:stCondLst>
                                        </p:cTn>
                                        <p:tgtEl>
                                          <p:spTgt spid="15364"/>
                                        </p:tgtEl>
                                      </p:cBhvr>
                                    </p:animEffect>
                                    <p:anim calcmode="lin" valueType="num">
                                      <p:cBhvr>
                                        <p:cTn id="24" dur="456" tmFilter="0,0; 0.14,0.36; 0.43,0.73; 0.71,0.91; 1.0,1.0">
                                          <p:stCondLst>
                                            <p:cond delay="0"/>
                                          </p:stCondLst>
                                        </p:cTn>
                                        <p:tgtEl>
                                          <p:spTgt spid="15364"/>
                                        </p:tgtEl>
                                        <p:attrNameLst>
                                          <p:attrName>ppt_x</p:attrName>
                                        </p:attrNameLst>
                                      </p:cBhvr>
                                      <p:tavLst>
                                        <p:tav tm="0">
                                          <p:val>
                                            <p:strVal val="#ppt_x-0.25"/>
                                          </p:val>
                                        </p:tav>
                                        <p:tav tm="100000">
                                          <p:val>
                                            <p:strVal val="#ppt_x"/>
                                          </p:val>
                                        </p:tav>
                                      </p:tavLst>
                                    </p:anim>
                                    <p:anim calcmode="lin" valueType="num">
                                      <p:cBhvr>
                                        <p:cTn id="25" dur="166" tmFilter="0.0,0.0; 0.25,0.07; 0.50,0.2; 0.75,0.467; 1.0,1.0">
                                          <p:stCondLst>
                                            <p:cond delay="0"/>
                                          </p:stCondLst>
                                        </p:cTn>
                                        <p:tgtEl>
                                          <p:spTgt spid="15364"/>
                                        </p:tgtEl>
                                        <p:attrNameLst>
                                          <p:attrName>ppt_y</p:attrName>
                                        </p:attrNameLst>
                                      </p:cBhvr>
                                      <p:tavLst>
                                        <p:tav tm="0" fmla="#ppt_y-sin(pi*$)/3">
                                          <p:val>
                                            <p:fltVal val="0.5"/>
                                          </p:val>
                                        </p:tav>
                                        <p:tav tm="100000">
                                          <p:val>
                                            <p:fltVal val="1"/>
                                          </p:val>
                                        </p:tav>
                                      </p:tavLst>
                                    </p:anim>
                                    <p:anim calcmode="lin" valueType="num">
                                      <p:cBhvr>
                                        <p:cTn id="26" dur="166" tmFilter="0, 0; 0.125,0.2665; 0.25,0.4; 0.375,0.465; 0.5,0.5;  0.625,0.535; 0.75,0.6; 0.875,0.7335; 1,1">
                                          <p:stCondLst>
                                            <p:cond delay="166"/>
                                          </p:stCondLst>
                                        </p:cTn>
                                        <p:tgtEl>
                                          <p:spTgt spid="15364"/>
                                        </p:tgtEl>
                                        <p:attrNameLst>
                                          <p:attrName>ppt_y</p:attrName>
                                        </p:attrNameLst>
                                      </p:cBhvr>
                                      <p:tavLst>
                                        <p:tav tm="0" fmla="#ppt_y-sin(pi*$)/9">
                                          <p:val>
                                            <p:fltVal val="0"/>
                                          </p:val>
                                        </p:tav>
                                        <p:tav tm="100000">
                                          <p:val>
                                            <p:fltVal val="1"/>
                                          </p:val>
                                        </p:tav>
                                      </p:tavLst>
                                    </p:anim>
                                    <p:anim calcmode="lin" valueType="num">
                                      <p:cBhvr>
                                        <p:cTn id="27" dur="83" tmFilter="0, 0; 0.125,0.2665; 0.25,0.4; 0.375,0.465; 0.5,0.5;  0.625,0.535; 0.75,0.6; 0.875,0.7335; 1,1">
                                          <p:stCondLst>
                                            <p:cond delay="331"/>
                                          </p:stCondLst>
                                        </p:cTn>
                                        <p:tgtEl>
                                          <p:spTgt spid="15364"/>
                                        </p:tgtEl>
                                        <p:attrNameLst>
                                          <p:attrName>ppt_y</p:attrName>
                                        </p:attrNameLst>
                                      </p:cBhvr>
                                      <p:tavLst>
                                        <p:tav tm="0" fmla="#ppt_y-sin(pi*$)/27">
                                          <p:val>
                                            <p:fltVal val="0"/>
                                          </p:val>
                                        </p:tav>
                                        <p:tav tm="100000">
                                          <p:val>
                                            <p:fltVal val="1"/>
                                          </p:val>
                                        </p:tav>
                                      </p:tavLst>
                                    </p:anim>
                                    <p:anim calcmode="lin" valueType="num">
                                      <p:cBhvr>
                                        <p:cTn id="28" dur="41" tmFilter="0, 0; 0.125,0.2665; 0.25,0.4; 0.375,0.465; 0.5,0.5;  0.625,0.535; 0.75,0.6; 0.875,0.7335; 1,1">
                                          <p:stCondLst>
                                            <p:cond delay="414"/>
                                          </p:stCondLst>
                                        </p:cTn>
                                        <p:tgtEl>
                                          <p:spTgt spid="15364"/>
                                        </p:tgtEl>
                                        <p:attrNameLst>
                                          <p:attrName>ppt_y</p:attrName>
                                        </p:attrNameLst>
                                      </p:cBhvr>
                                      <p:tavLst>
                                        <p:tav tm="0" fmla="#ppt_y-sin(pi*$)/81">
                                          <p:val>
                                            <p:fltVal val="0"/>
                                          </p:val>
                                        </p:tav>
                                        <p:tav tm="100000">
                                          <p:val>
                                            <p:fltVal val="1"/>
                                          </p:val>
                                        </p:tav>
                                      </p:tavLst>
                                    </p:anim>
                                    <p:animScale>
                                      <p:cBhvr>
                                        <p:cTn id="29" dur="7">
                                          <p:stCondLst>
                                            <p:cond delay="162"/>
                                          </p:stCondLst>
                                        </p:cTn>
                                        <p:tgtEl>
                                          <p:spTgt spid="15364"/>
                                        </p:tgtEl>
                                      </p:cBhvr>
                                      <p:to x="100000" y="60000"/>
                                    </p:animScale>
                                    <p:animScale>
                                      <p:cBhvr>
                                        <p:cTn id="30" dur="41" decel="50000">
                                          <p:stCondLst>
                                            <p:cond delay="169"/>
                                          </p:stCondLst>
                                        </p:cTn>
                                        <p:tgtEl>
                                          <p:spTgt spid="15364"/>
                                        </p:tgtEl>
                                      </p:cBhvr>
                                      <p:to x="100000" y="100000"/>
                                    </p:animScale>
                                    <p:animScale>
                                      <p:cBhvr>
                                        <p:cTn id="31" dur="7">
                                          <p:stCondLst>
                                            <p:cond delay="328"/>
                                          </p:stCondLst>
                                        </p:cTn>
                                        <p:tgtEl>
                                          <p:spTgt spid="15364"/>
                                        </p:tgtEl>
                                      </p:cBhvr>
                                      <p:to x="100000" y="80000"/>
                                    </p:animScale>
                                    <p:animScale>
                                      <p:cBhvr>
                                        <p:cTn id="32" dur="41" decel="50000">
                                          <p:stCondLst>
                                            <p:cond delay="335"/>
                                          </p:stCondLst>
                                        </p:cTn>
                                        <p:tgtEl>
                                          <p:spTgt spid="15364"/>
                                        </p:tgtEl>
                                      </p:cBhvr>
                                      <p:to x="100000" y="100000"/>
                                    </p:animScale>
                                    <p:animScale>
                                      <p:cBhvr>
                                        <p:cTn id="33" dur="7">
                                          <p:stCondLst>
                                            <p:cond delay="410"/>
                                          </p:stCondLst>
                                        </p:cTn>
                                        <p:tgtEl>
                                          <p:spTgt spid="15364"/>
                                        </p:tgtEl>
                                      </p:cBhvr>
                                      <p:to x="100000" y="90000"/>
                                    </p:animScale>
                                    <p:animScale>
                                      <p:cBhvr>
                                        <p:cTn id="34" dur="41" decel="50000">
                                          <p:stCondLst>
                                            <p:cond delay="417"/>
                                          </p:stCondLst>
                                        </p:cTn>
                                        <p:tgtEl>
                                          <p:spTgt spid="15364"/>
                                        </p:tgtEl>
                                      </p:cBhvr>
                                      <p:to x="100000" y="100000"/>
                                    </p:animScale>
                                    <p:animScale>
                                      <p:cBhvr>
                                        <p:cTn id="35" dur="7">
                                          <p:stCondLst>
                                            <p:cond delay="452"/>
                                          </p:stCondLst>
                                        </p:cTn>
                                        <p:tgtEl>
                                          <p:spTgt spid="15364"/>
                                        </p:tgtEl>
                                      </p:cBhvr>
                                      <p:to x="100000" y="95000"/>
                                    </p:animScale>
                                    <p:animScale>
                                      <p:cBhvr>
                                        <p:cTn id="36" dur="41" decel="50000">
                                          <p:stCondLst>
                                            <p:cond delay="458"/>
                                          </p:stCondLst>
                                        </p:cTn>
                                        <p:tgtEl>
                                          <p:spTgt spid="1536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81"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1" name="Text Box 5"/>
          <p:cNvSpPr txBox="1">
            <a:spLocks noChangeArrowheads="1"/>
          </p:cNvSpPr>
          <p:nvPr/>
        </p:nvSpPr>
        <p:spPr bwMode="auto">
          <a:xfrm>
            <a:off x="762000" y="1019175"/>
            <a:ext cx="76962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Boä phaän naøo cuûa cô quan thaàn kinh quan troïng nhaát ?</a:t>
            </a:r>
          </a:p>
        </p:txBody>
      </p:sp>
      <p:sp>
        <p:nvSpPr>
          <p:cNvPr id="9222" name="Text Box 6"/>
          <p:cNvSpPr txBox="1">
            <a:spLocks noChangeArrowheads="1"/>
          </p:cNvSpPr>
          <p:nvPr/>
        </p:nvSpPr>
        <p:spPr bwMode="auto">
          <a:xfrm>
            <a:off x="457200" y="4479925"/>
            <a:ext cx="8229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CC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buFont typeface="Wingdings" pitchFamily="2" charset="2"/>
              <a:buNone/>
            </a:pPr>
            <a:r>
              <a:rPr lang="en-US" sz="4000" b="1">
                <a:solidFill>
                  <a:srgbClr val="FF0000"/>
                </a:solidFill>
                <a:latin typeface="VNI-Times" pitchFamily="2" charset="0"/>
              </a:rPr>
              <a:t>  Naõo laø boä phaän quan troïng nhaát cuûa cô quan thaàn kinh</a:t>
            </a:r>
          </a:p>
        </p:txBody>
      </p:sp>
      <p:sp>
        <p:nvSpPr>
          <p:cNvPr id="9228" name="AutoShape 12"/>
          <p:cNvSpPr>
            <a:spLocks noChangeArrowheads="1"/>
          </p:cNvSpPr>
          <p:nvPr/>
        </p:nvSpPr>
        <p:spPr bwMode="auto">
          <a:xfrm>
            <a:off x="4343400" y="2667000"/>
            <a:ext cx="533400" cy="1524000"/>
          </a:xfrm>
          <a:prstGeom prst="downArrow">
            <a:avLst>
              <a:gd name="adj1" fmla="val 50000"/>
              <a:gd name="adj2" fmla="val 71429"/>
            </a:avLst>
          </a:prstGeom>
          <a:solidFill>
            <a:srgbClr val="CC00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spd="med">
    <p:zoom/>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after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p:cTn id="7" dur="1000" fill="hold"/>
                                        <p:tgtEl>
                                          <p:spTgt spid="9221"/>
                                        </p:tgtEl>
                                        <p:attrNameLst>
                                          <p:attrName>ppt_w</p:attrName>
                                        </p:attrNameLst>
                                      </p:cBhvr>
                                      <p:tavLst>
                                        <p:tav tm="0">
                                          <p:val>
                                            <p:fltVal val="0"/>
                                          </p:val>
                                        </p:tav>
                                        <p:tav tm="100000">
                                          <p:val>
                                            <p:strVal val="#ppt_w"/>
                                          </p:val>
                                        </p:tav>
                                      </p:tavLst>
                                    </p:anim>
                                    <p:anim calcmode="lin" valueType="num">
                                      <p:cBhvr>
                                        <p:cTn id="8" dur="1000" fill="hold"/>
                                        <p:tgtEl>
                                          <p:spTgt spid="9221"/>
                                        </p:tgtEl>
                                        <p:attrNameLst>
                                          <p:attrName>ppt_h</p:attrName>
                                        </p:attrNameLst>
                                      </p:cBhvr>
                                      <p:tavLst>
                                        <p:tav tm="0">
                                          <p:val>
                                            <p:fltVal val="0"/>
                                          </p:val>
                                        </p:tav>
                                        <p:tav tm="100000">
                                          <p:val>
                                            <p:strVal val="#ppt_h"/>
                                          </p:val>
                                        </p:tav>
                                      </p:tavLst>
                                    </p:anim>
                                    <p:anim calcmode="lin" valueType="num">
                                      <p:cBhvr>
                                        <p:cTn id="9" dur="1000" fill="hold"/>
                                        <p:tgtEl>
                                          <p:spTgt spid="9221"/>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22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1" fill="hold" grpId="0" nodeType="clickEffect">
                                  <p:stCondLst>
                                    <p:cond delay="0"/>
                                  </p:stCondLst>
                                  <p:childTnLst>
                                    <p:set>
                                      <p:cBhvr>
                                        <p:cTn id="14" dur="1" fill="hold">
                                          <p:stCondLst>
                                            <p:cond delay="0"/>
                                          </p:stCondLst>
                                        </p:cTn>
                                        <p:tgtEl>
                                          <p:spTgt spid="9228"/>
                                        </p:tgtEl>
                                        <p:attrNameLst>
                                          <p:attrName>style.visibility</p:attrName>
                                        </p:attrNameLst>
                                      </p:cBhvr>
                                      <p:to>
                                        <p:strVal val="visible"/>
                                      </p:to>
                                    </p:set>
                                    <p:animEffect transition="in" filter="slide(fromTop)">
                                      <p:cBhvr>
                                        <p:cTn id="15" dur="1000"/>
                                        <p:tgtEl>
                                          <p:spTgt spid="9228"/>
                                        </p:tgtEl>
                                      </p:cBhvr>
                                    </p:animEffect>
                                  </p:childTnLst>
                                </p:cTn>
                              </p:par>
                            </p:childTnLst>
                          </p:cTn>
                        </p:par>
                        <p:par>
                          <p:cTn id="16" fill="hold" nodeType="afterGroup">
                            <p:stCondLst>
                              <p:cond delay="1000"/>
                            </p:stCondLst>
                            <p:childTnLst>
                              <p:par>
                                <p:cTn id="17" presetID="15" presetClass="entr" presetSubtype="0" fill="hold" grpId="0" nodeType="afterEffect">
                                  <p:stCondLst>
                                    <p:cond delay="0"/>
                                  </p:stCondLst>
                                  <p:childTnLst>
                                    <p:set>
                                      <p:cBhvr>
                                        <p:cTn id="18" dur="1" fill="hold">
                                          <p:stCondLst>
                                            <p:cond delay="0"/>
                                          </p:stCondLst>
                                        </p:cTn>
                                        <p:tgtEl>
                                          <p:spTgt spid="9222"/>
                                        </p:tgtEl>
                                        <p:attrNameLst>
                                          <p:attrName>style.visibility</p:attrName>
                                        </p:attrNameLst>
                                      </p:cBhvr>
                                      <p:to>
                                        <p:strVal val="visible"/>
                                      </p:to>
                                    </p:set>
                                    <p:anim calcmode="lin" valueType="num">
                                      <p:cBhvr>
                                        <p:cTn id="19" dur="1000" fill="hold"/>
                                        <p:tgtEl>
                                          <p:spTgt spid="9222"/>
                                        </p:tgtEl>
                                        <p:attrNameLst>
                                          <p:attrName>ppt_w</p:attrName>
                                        </p:attrNameLst>
                                      </p:cBhvr>
                                      <p:tavLst>
                                        <p:tav tm="0">
                                          <p:val>
                                            <p:fltVal val="0"/>
                                          </p:val>
                                        </p:tav>
                                        <p:tav tm="100000">
                                          <p:val>
                                            <p:strVal val="#ppt_w"/>
                                          </p:val>
                                        </p:tav>
                                      </p:tavLst>
                                    </p:anim>
                                    <p:anim calcmode="lin" valueType="num">
                                      <p:cBhvr>
                                        <p:cTn id="20" dur="1000" fill="hold"/>
                                        <p:tgtEl>
                                          <p:spTgt spid="9222"/>
                                        </p:tgtEl>
                                        <p:attrNameLst>
                                          <p:attrName>ppt_h</p:attrName>
                                        </p:attrNameLst>
                                      </p:cBhvr>
                                      <p:tavLst>
                                        <p:tav tm="0">
                                          <p:val>
                                            <p:fltVal val="0"/>
                                          </p:val>
                                        </p:tav>
                                        <p:tav tm="100000">
                                          <p:val>
                                            <p:strVal val="#ppt_h"/>
                                          </p:val>
                                        </p:tav>
                                      </p:tavLst>
                                    </p:anim>
                                    <p:anim calcmode="lin" valueType="num">
                                      <p:cBhvr>
                                        <p:cTn id="21" dur="1000" fill="hold"/>
                                        <p:tgtEl>
                                          <p:spTgt spid="9222"/>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922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p:bldP spid="9222" grpId="0"/>
      <p:bldP spid="922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3" name="Text Box 5"/>
          <p:cNvSpPr txBox="1">
            <a:spLocks noChangeArrowheads="1"/>
          </p:cNvSpPr>
          <p:nvPr/>
        </p:nvSpPr>
        <p:spPr bwMode="auto">
          <a:xfrm>
            <a:off x="762000" y="3140075"/>
            <a:ext cx="76962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5400" b="1">
                <a:solidFill>
                  <a:srgbClr val="0000FF"/>
                </a:solidFill>
                <a:latin typeface="VNI-Times" pitchFamily="2" charset="0"/>
              </a:rPr>
              <a:t>Quan saùt vaø nhaän xeùt caùc böùc tranh</a:t>
            </a:r>
          </a:p>
        </p:txBody>
      </p:sp>
      <p:sp>
        <p:nvSpPr>
          <p:cNvPr id="17415" name="WordArt 7"/>
          <p:cNvSpPr>
            <a:spLocks noChangeArrowheads="1" noChangeShapeType="1" noTextEdit="1"/>
          </p:cNvSpPr>
          <p:nvPr/>
        </p:nvSpPr>
        <p:spPr bwMode="auto">
          <a:xfrm>
            <a:off x="2743200" y="1600200"/>
            <a:ext cx="3886200" cy="7620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b="1" kern="10">
                <a:gradFill rotWithShape="1">
                  <a:gsLst>
                    <a:gs pos="0">
                      <a:srgbClr val="0099FF">
                        <a:gamma/>
                        <a:shade val="46275"/>
                        <a:invGamma/>
                      </a:srgbClr>
                    </a:gs>
                    <a:gs pos="100000">
                      <a:srgbClr val="0099FF"/>
                    </a:gs>
                  </a:gsLst>
                  <a:lin ang="18900000" scaled="1"/>
                </a:gradFill>
                <a:effectLst>
                  <a:outerShdw dist="35921" dir="2700000" algn="ctr" rotWithShape="0">
                    <a:srgbClr val="C0C0C0">
                      <a:alpha val="80000"/>
                    </a:srgbClr>
                  </a:outerShdw>
                </a:effectLst>
                <a:latin typeface="VNI-Times"/>
              </a:rPr>
              <a:t>Khôûi ñoäng</a:t>
            </a:r>
          </a:p>
        </p:txBody>
      </p:sp>
    </p:spTree>
  </p:cSld>
  <p:clrMapOvr>
    <a:masterClrMapping/>
  </p:clrMapOvr>
  <p:transition spd="med">
    <p:pull dir="rd"/>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17415"/>
                                        </p:tgtEl>
                                        <p:attrNameLst>
                                          <p:attrName>style.visibility</p:attrName>
                                        </p:attrNameLst>
                                      </p:cBhvr>
                                      <p:to>
                                        <p:strVal val="visible"/>
                                      </p:to>
                                    </p:set>
                                    <p:anim calcmode="lin" valueType="num">
                                      <p:cBhvr>
                                        <p:cTn id="7" dur="500" fill="hold"/>
                                        <p:tgtEl>
                                          <p:spTgt spid="17415"/>
                                        </p:tgtEl>
                                        <p:attrNameLst>
                                          <p:attrName>ppt_x</p:attrName>
                                        </p:attrNameLst>
                                      </p:cBhvr>
                                      <p:tavLst>
                                        <p:tav tm="0">
                                          <p:val>
                                            <p:strVal val="#ppt_x-.2"/>
                                          </p:val>
                                        </p:tav>
                                        <p:tav tm="100000">
                                          <p:val>
                                            <p:strVal val="#ppt_x"/>
                                          </p:val>
                                        </p:tav>
                                      </p:tavLst>
                                    </p:anim>
                                    <p:anim calcmode="lin" valueType="num">
                                      <p:cBhvr>
                                        <p:cTn id="8" dur="500" fill="hold"/>
                                        <p:tgtEl>
                                          <p:spTgt spid="17415"/>
                                        </p:tgtEl>
                                        <p:attrNameLst>
                                          <p:attrName>ppt_y</p:attrName>
                                        </p:attrNameLst>
                                      </p:cBhvr>
                                      <p:tavLst>
                                        <p:tav tm="0">
                                          <p:val>
                                            <p:strVal val="#ppt_y"/>
                                          </p:val>
                                        </p:tav>
                                        <p:tav tm="100000">
                                          <p:val>
                                            <p:strVal val="#ppt_y"/>
                                          </p:val>
                                        </p:tav>
                                      </p:tavLst>
                                    </p:anim>
                                    <p:animEffect transition="in" filter="wipe(right)" prLst="gradientSize: 0.1">
                                      <p:cBhvr>
                                        <p:cTn id="9" dur="500"/>
                                        <p:tgtEl>
                                          <p:spTgt spid="17415"/>
                                        </p:tgtEl>
                                      </p:cBhvr>
                                    </p:animEffect>
                                  </p:childTnLst>
                                </p:cTn>
                              </p:par>
                            </p:childTnLst>
                          </p:cTn>
                        </p:par>
                        <p:par>
                          <p:cTn id="10" fill="hold" nodeType="afterGroup">
                            <p:stCondLst>
                              <p:cond delay="500"/>
                            </p:stCondLst>
                            <p:childTnLst>
                              <p:par>
                                <p:cTn id="11" presetID="23" presetClass="entr" presetSubtype="16" fill="hold" grpId="0" nodeType="afterEffect">
                                  <p:stCondLst>
                                    <p:cond delay="0"/>
                                  </p:stCondLst>
                                  <p:childTnLst>
                                    <p:set>
                                      <p:cBhvr>
                                        <p:cTn id="12" dur="1" fill="hold">
                                          <p:stCondLst>
                                            <p:cond delay="0"/>
                                          </p:stCondLst>
                                        </p:cTn>
                                        <p:tgtEl>
                                          <p:spTgt spid="17413"/>
                                        </p:tgtEl>
                                        <p:attrNameLst>
                                          <p:attrName>style.visibility</p:attrName>
                                        </p:attrNameLst>
                                      </p:cBhvr>
                                      <p:to>
                                        <p:strVal val="visible"/>
                                      </p:to>
                                    </p:set>
                                    <p:anim calcmode="lin" valueType="num">
                                      <p:cBhvr>
                                        <p:cTn id="13" dur="1000" fill="hold"/>
                                        <p:tgtEl>
                                          <p:spTgt spid="17413"/>
                                        </p:tgtEl>
                                        <p:attrNameLst>
                                          <p:attrName>ppt_w</p:attrName>
                                        </p:attrNameLst>
                                      </p:cBhvr>
                                      <p:tavLst>
                                        <p:tav tm="0">
                                          <p:val>
                                            <p:fltVal val="0"/>
                                          </p:val>
                                        </p:tav>
                                        <p:tav tm="100000">
                                          <p:val>
                                            <p:strVal val="#ppt_w"/>
                                          </p:val>
                                        </p:tav>
                                      </p:tavLst>
                                    </p:anim>
                                    <p:anim calcmode="lin" valueType="num">
                                      <p:cBhvr>
                                        <p:cTn id="14" dur="1000" fill="hold"/>
                                        <p:tgtEl>
                                          <p:spTgt spid="174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90" name="Text Box 6"/>
          <p:cNvSpPr txBox="1">
            <a:spLocks noChangeArrowheads="1"/>
          </p:cNvSpPr>
          <p:nvPr/>
        </p:nvSpPr>
        <p:spPr bwMode="auto">
          <a:xfrm>
            <a:off x="609600" y="5013325"/>
            <a:ext cx="7848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Baïn aáy thöùc ñeán gaàn 1 giôø khuya ñeå chuaån bò cho baøi kieåm tra</a:t>
            </a:r>
          </a:p>
        </p:txBody>
      </p:sp>
      <p:pic>
        <p:nvPicPr>
          <p:cNvPr id="41991" name="Picture 7" descr="hinh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642938"/>
            <a:ext cx="4876800" cy="43100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dissolv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32" fill="hold" nodeType="afterEffect">
                                  <p:stCondLst>
                                    <p:cond delay="0"/>
                                  </p:stCondLst>
                                  <p:childTnLst>
                                    <p:set>
                                      <p:cBhvr>
                                        <p:cTn id="6" dur="1" fill="hold">
                                          <p:stCondLst>
                                            <p:cond delay="0"/>
                                          </p:stCondLst>
                                        </p:cTn>
                                        <p:tgtEl>
                                          <p:spTgt spid="41991"/>
                                        </p:tgtEl>
                                        <p:attrNameLst>
                                          <p:attrName>style.visibility</p:attrName>
                                        </p:attrNameLst>
                                      </p:cBhvr>
                                      <p:to>
                                        <p:strVal val="visible"/>
                                      </p:to>
                                    </p:set>
                                    <p:animEffect transition="in" filter="diamond(out)">
                                      <p:cBhvr>
                                        <p:cTn id="7" dur="1000"/>
                                        <p:tgtEl>
                                          <p:spTgt spid="419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1990"/>
                                        </p:tgtEl>
                                        <p:attrNameLst>
                                          <p:attrName>style.visibility</p:attrName>
                                        </p:attrNameLst>
                                      </p:cBhvr>
                                      <p:to>
                                        <p:strVal val="visible"/>
                                      </p:to>
                                    </p:set>
                                    <p:animEffect transition="in" filter="slide(fromBottom)">
                                      <p:cBhvr>
                                        <p:cTn id="12" dur="10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41" name="Text Box 5"/>
          <p:cNvSpPr txBox="1">
            <a:spLocks noChangeArrowheads="1"/>
          </p:cNvSpPr>
          <p:nvPr/>
        </p:nvSpPr>
        <p:spPr bwMode="auto">
          <a:xfrm>
            <a:off x="1066800" y="5546725"/>
            <a:ext cx="7086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000" b="1">
                <a:solidFill>
                  <a:srgbClr val="0000FF"/>
                </a:solidFill>
                <a:latin typeface="VNI-Times" pitchFamily="2" charset="0"/>
              </a:rPr>
              <a:t>5 giôø saùng baïn aáy ñaõ daäy</a:t>
            </a:r>
          </a:p>
        </p:txBody>
      </p:sp>
      <p:pic>
        <p:nvPicPr>
          <p:cNvPr id="39949" name="Picture 13" descr="hinh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533400"/>
            <a:ext cx="5638800" cy="5030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omb/>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nodeType="clickEffect">
                                  <p:stCondLst>
                                    <p:cond delay="0"/>
                                  </p:stCondLst>
                                  <p:childTnLst>
                                    <p:set>
                                      <p:cBhvr>
                                        <p:cTn id="6" dur="1" fill="hold">
                                          <p:stCondLst>
                                            <p:cond delay="0"/>
                                          </p:stCondLst>
                                        </p:cTn>
                                        <p:tgtEl>
                                          <p:spTgt spid="39949"/>
                                        </p:tgtEl>
                                        <p:attrNameLst>
                                          <p:attrName>style.visibility</p:attrName>
                                        </p:attrNameLst>
                                      </p:cBhvr>
                                      <p:to>
                                        <p:strVal val="visible"/>
                                      </p:to>
                                    </p:set>
                                    <p:anim calcmode="lin" valueType="num">
                                      <p:cBhvr>
                                        <p:cTn id="7" dur="500" fill="hold"/>
                                        <p:tgtEl>
                                          <p:spTgt spid="39949"/>
                                        </p:tgtEl>
                                        <p:attrNameLst>
                                          <p:attrName>ppt_w</p:attrName>
                                        </p:attrNameLst>
                                      </p:cBhvr>
                                      <p:tavLst>
                                        <p:tav tm="0">
                                          <p:val>
                                            <p:fltVal val="0"/>
                                          </p:val>
                                        </p:tav>
                                        <p:tav tm="100000">
                                          <p:val>
                                            <p:strVal val="#ppt_w"/>
                                          </p:val>
                                        </p:tav>
                                      </p:tavLst>
                                    </p:anim>
                                    <p:anim calcmode="lin" valueType="num">
                                      <p:cBhvr>
                                        <p:cTn id="8" dur="500" fill="hold"/>
                                        <p:tgtEl>
                                          <p:spTgt spid="39949"/>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2" fill="hold" grpId="0" nodeType="clickEffect">
                                  <p:stCondLst>
                                    <p:cond delay="0"/>
                                  </p:stCondLst>
                                  <p:childTnLst>
                                    <p:set>
                                      <p:cBhvr>
                                        <p:cTn id="12" dur="1" fill="hold">
                                          <p:stCondLst>
                                            <p:cond delay="0"/>
                                          </p:stCondLst>
                                        </p:cTn>
                                        <p:tgtEl>
                                          <p:spTgt spid="39941"/>
                                        </p:tgtEl>
                                        <p:attrNameLst>
                                          <p:attrName>style.visibility</p:attrName>
                                        </p:attrNameLst>
                                      </p:cBhvr>
                                      <p:to>
                                        <p:strVal val="visible"/>
                                      </p:to>
                                    </p:set>
                                    <p:animEffect transition="in" filter="slide(fromRight)">
                                      <p:cBhvr>
                                        <p:cTn id="13" dur="1000"/>
                                        <p:tgtEl>
                                          <p:spTgt spid="399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5" name="Text Box 5"/>
          <p:cNvSpPr txBox="1">
            <a:spLocks noChangeArrowheads="1"/>
          </p:cNvSpPr>
          <p:nvPr/>
        </p:nvSpPr>
        <p:spPr bwMode="auto">
          <a:xfrm>
            <a:off x="685800" y="4800600"/>
            <a:ext cx="7848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0000FF"/>
                </a:solidFill>
                <a:latin typeface="VNI-Times" pitchFamily="2" charset="0"/>
              </a:rPr>
              <a:t>Ngaøy hoâm sau ñi hoïc baïn aáy seõ caûm thaáy theá naøo ?</a:t>
            </a:r>
          </a:p>
        </p:txBody>
      </p:sp>
      <p:sp>
        <p:nvSpPr>
          <p:cNvPr id="40966" name="Text Box 6"/>
          <p:cNvSpPr txBox="1">
            <a:spLocks noChangeArrowheads="1"/>
          </p:cNvSpPr>
          <p:nvPr/>
        </p:nvSpPr>
        <p:spPr bwMode="auto">
          <a:xfrm>
            <a:off x="685800" y="5821363"/>
            <a:ext cx="74676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3200" b="1">
                <a:solidFill>
                  <a:srgbClr val="FF0000"/>
                </a:solidFill>
                <a:latin typeface="VNI-Times" pitchFamily="2" charset="0"/>
              </a:rPr>
              <a:t>Baïn aáy seõ caûm thaáy meät moûi, buoàn nguû.</a:t>
            </a:r>
          </a:p>
        </p:txBody>
      </p:sp>
      <p:pic>
        <p:nvPicPr>
          <p:cNvPr id="40968" name="Picture 8" descr="hinh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498475"/>
            <a:ext cx="4724400" cy="4225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blinds dir="vert"/>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40968"/>
                                        </p:tgtEl>
                                        <p:attrNameLst>
                                          <p:attrName>style.visibility</p:attrName>
                                        </p:attrNameLst>
                                      </p:cBhvr>
                                      <p:to>
                                        <p:strVal val="visible"/>
                                      </p:to>
                                    </p:set>
                                    <p:animEffect transition="in" filter="dissolve">
                                      <p:cBhvr>
                                        <p:cTn id="7" dur="1000"/>
                                        <p:tgtEl>
                                          <p:spTgt spid="409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40965"/>
                                        </p:tgtEl>
                                        <p:attrNameLst>
                                          <p:attrName>style.visibility</p:attrName>
                                        </p:attrNameLst>
                                      </p:cBhvr>
                                      <p:to>
                                        <p:strVal val="visible"/>
                                      </p:to>
                                    </p:set>
                                    <p:animEffect transition="in" filter="slide(fromLeft)">
                                      <p:cBhvr>
                                        <p:cTn id="12" dur="500"/>
                                        <p:tgtEl>
                                          <p:spTgt spid="409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40966"/>
                                        </p:tgtEl>
                                        <p:attrNameLst>
                                          <p:attrName>style.visibility</p:attrName>
                                        </p:attrNameLst>
                                      </p:cBhvr>
                                      <p:to>
                                        <p:strVal val="visible"/>
                                      </p:to>
                                    </p:set>
                                    <p:animEffect transition="in" filter="slide(fromRight)">
                                      <p:cBhvr>
                                        <p:cTn id="17" dur="1000"/>
                                        <p:tgtEl>
                                          <p:spTgt spid="40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p:bldP spid="40966"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WordArt 2"/>
          <p:cNvSpPr>
            <a:spLocks noChangeArrowheads="1" noChangeShapeType="1" noTextEdit="1"/>
          </p:cNvSpPr>
          <p:nvPr/>
        </p:nvSpPr>
        <p:spPr bwMode="auto">
          <a:xfrm>
            <a:off x="762000" y="914400"/>
            <a:ext cx="2438400" cy="6096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b="1" kern="10">
                <a:ln w="9525">
                  <a:round/>
                  <a:headEnd/>
                  <a:tailEnd/>
                </a:ln>
                <a:blipFill dpi="0" rotWithShape="0">
                  <a:blip r:embed="rId3"/>
                  <a:srcRect/>
                  <a:tile tx="0" ty="0" sx="100000" sy="100000" flip="none" algn="tl"/>
                </a:blipFill>
                <a:latin typeface="VNI-Times"/>
              </a:rPr>
              <a:t>Baøi môùi</a:t>
            </a:r>
          </a:p>
        </p:txBody>
      </p:sp>
      <p:sp>
        <p:nvSpPr>
          <p:cNvPr id="67587" name="WordArt 3"/>
          <p:cNvSpPr>
            <a:spLocks noChangeArrowheads="1" noChangeShapeType="1" noTextEdit="1"/>
          </p:cNvSpPr>
          <p:nvPr/>
        </p:nvSpPr>
        <p:spPr bwMode="auto">
          <a:xfrm>
            <a:off x="762000" y="2057400"/>
            <a:ext cx="7467600" cy="3200400"/>
          </a:xfrm>
          <a:prstGeom prst="rect">
            <a:avLst/>
          </a:prstGeom>
          <a:extLst>
            <a:ext uri="{AF507438-7753-43E0-B8FC-AC1667EBCBE1}">
              <a14:hiddenEffects xmlns:a14="http://schemas.microsoft.com/office/drawing/2010/main">
                <a:effectLst/>
              </a14:hiddenEffects>
            </a:ext>
          </a:extLst>
        </p:spPr>
        <p:txBody>
          <a:bodyPr wrap="none" fromWordArt="1">
            <a:prstTxWarp prst="textDeflate">
              <a:avLst>
                <a:gd name="adj" fmla="val 26227"/>
              </a:avLst>
            </a:prstTxWarp>
          </a:bodyPr>
          <a:lstStyle/>
          <a:p>
            <a:pPr algn="ctr"/>
            <a:r>
              <a:rPr lang="en-US" sz="3600" b="1" kern="10">
                <a:ln w="9525">
                  <a:solidFill>
                    <a:srgbClr val="99CCFF"/>
                  </a:solidFill>
                  <a:round/>
                  <a:headEnd/>
                  <a:tailEnd/>
                </a:ln>
                <a:solidFill>
                  <a:srgbClr val="FF0000"/>
                </a:solidFill>
                <a:latin typeface="VNI-Times"/>
              </a:rPr>
              <a:t>Veä sinh thaàn kinh</a:t>
            </a:r>
          </a:p>
        </p:txBody>
      </p:sp>
    </p:spTree>
  </p:cSld>
  <p:clrMapOvr>
    <a:masterClrMapping/>
  </p:clrMapOvr>
  <p:transition spd="med">
    <p:wip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67586"/>
                                        </p:tgtEl>
                                        <p:attrNameLst>
                                          <p:attrName>style.visibility</p:attrName>
                                        </p:attrNameLst>
                                      </p:cBhvr>
                                      <p:to>
                                        <p:strVal val="visible"/>
                                      </p:to>
                                    </p:set>
                                    <p:animEffect transition="in" filter="slide(fromLeft)">
                                      <p:cBhvr>
                                        <p:cTn id="7" dur="1000"/>
                                        <p:tgtEl>
                                          <p:spTgt spid="67586"/>
                                        </p:tgtEl>
                                      </p:cBhvr>
                                    </p:animEffect>
                                  </p:childTnLst>
                                </p:cTn>
                              </p:par>
                            </p:childTnLst>
                          </p:cTn>
                        </p:par>
                        <p:par>
                          <p:cTn id="8" fill="hold" nodeType="afterGroup">
                            <p:stCondLst>
                              <p:cond delay="1000"/>
                            </p:stCondLst>
                            <p:childTnLst>
                              <p:par>
                                <p:cTn id="9" presetID="17" presetClass="entr" presetSubtype="10" fill="hold" grpId="0" nodeType="afterEffect">
                                  <p:stCondLst>
                                    <p:cond delay="0"/>
                                  </p:stCondLst>
                                  <p:childTnLst>
                                    <p:set>
                                      <p:cBhvr>
                                        <p:cTn id="10" dur="1" fill="hold">
                                          <p:stCondLst>
                                            <p:cond delay="0"/>
                                          </p:stCondLst>
                                        </p:cTn>
                                        <p:tgtEl>
                                          <p:spTgt spid="67587"/>
                                        </p:tgtEl>
                                        <p:attrNameLst>
                                          <p:attrName>style.visibility</p:attrName>
                                        </p:attrNameLst>
                                      </p:cBhvr>
                                      <p:to>
                                        <p:strVal val="visible"/>
                                      </p:to>
                                    </p:set>
                                    <p:anim calcmode="lin" valueType="num">
                                      <p:cBhvr>
                                        <p:cTn id="11" dur="1000" fill="hold"/>
                                        <p:tgtEl>
                                          <p:spTgt spid="67587"/>
                                        </p:tgtEl>
                                        <p:attrNameLst>
                                          <p:attrName>ppt_w</p:attrName>
                                        </p:attrNameLst>
                                      </p:cBhvr>
                                      <p:tavLst>
                                        <p:tav tm="0">
                                          <p:val>
                                            <p:fltVal val="0"/>
                                          </p:val>
                                        </p:tav>
                                        <p:tav tm="100000">
                                          <p:val>
                                            <p:strVal val="#ppt_w"/>
                                          </p:val>
                                        </p:tav>
                                      </p:tavLst>
                                    </p:anim>
                                    <p:anim calcmode="lin" valueType="num">
                                      <p:cBhvr>
                                        <p:cTn id="12" dur="1000" fill="hold"/>
                                        <p:tgtEl>
                                          <p:spTgt spid="6758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p:bldP spid="6758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2315482"/>
  <p:tag name="VIOLETTITLE" val="Bài 15. Vệ sinh thần kinh"/>
  <p:tag name="VIOLETLESSON" val="15"/>
  <p:tag name="VIOLETCATID" val="2219"/>
  <p:tag name="VIOLETSUBJECT" val="Tự nhiên và Xã hội 3"/>
  <p:tag name="VIOLETAUTHORID" val="8743374"/>
  <p:tag name="VIOLETAUTHORNAME" val="Huỳnh Thị Thiện Thanh"/>
  <p:tag name="VIOLETAUTHORAVATAR" val="no_avatar.jpg"/>
  <p:tag name="VIOLETAUTHORADDRESS" val="Trường Tiểu học Ninh Xuân - Khánh Hòa"/>
  <p:tag name="VIOLETDATE" val="2018-03-23 18:04:55"/>
  <p:tag name="VIOLETHIT" val="554"/>
  <p:tag name="VIOLETLIKE" val="0"/>
  <p:tag name="MMPROD_NEXTUNIQUEID" val="10010"/>
  <p:tag name="MMPROD_UIDATA" val="&lt;database version=&quot;7.0&quot;&gt;&lt;object type=&quot;1&quot; unique_id=&quot;10001&quot;&gt;&lt;object type=&quot;2&quot; unique_id=&quot;10162&quot;&gt;&lt;object type=&quot;3&quot; unique_id=&quot;10164&quot;&gt;&lt;property id=&quot;20148&quot; value=&quot;5&quot;/&gt;&lt;property id=&quot;20300&quot; value=&quot;Slide 2&quot;/&gt;&lt;property id=&quot;20307&quot; value=&quot;257&quot;/&gt;&lt;/object&gt;&lt;object type=&quot;3&quot; unique_id=&quot;10165&quot;&gt;&lt;property id=&quot;20148&quot; value=&quot;5&quot;/&gt;&lt;property id=&quot;20300&quot; value=&quot;Slide 3&quot;/&gt;&lt;property id=&quot;20307&quot; value=&quot;258&quot;/&gt;&lt;/object&gt;&lt;object type=&quot;3&quot; unique_id=&quot;10166&quot;&gt;&lt;property id=&quot;20148&quot; value=&quot;5&quot;/&gt;&lt;property id=&quot;20300&quot; value=&quot;Slide 4&quot;/&gt;&lt;property id=&quot;20307&quot; value=&quot;259&quot;/&gt;&lt;/object&gt;&lt;object type=&quot;3&quot; unique_id=&quot;10167&quot;&gt;&lt;property id=&quot;20148&quot; value=&quot;5&quot;/&gt;&lt;property id=&quot;20300&quot; value=&quot;Slide 5&quot;/&gt;&lt;property id=&quot;20307&quot; value=&quot;265&quot;/&gt;&lt;/object&gt;&lt;object type=&quot;3&quot; unique_id=&quot;10168&quot;&gt;&lt;property id=&quot;20148&quot; value=&quot;5&quot;/&gt;&lt;property id=&quot;20300&quot; value=&quot;Slide 6&quot;/&gt;&lt;property id=&quot;20307&quot; value=&quot;286&quot;/&gt;&lt;/object&gt;&lt;object type=&quot;3&quot; unique_id=&quot;10169&quot;&gt;&lt;property id=&quot;20148&quot; value=&quot;5&quot;/&gt;&lt;property id=&quot;20300&quot; value=&quot;Slide 7&quot;/&gt;&lt;property id=&quot;20307&quot; value=&quot;284&quot;/&gt;&lt;/object&gt;&lt;object type=&quot;3&quot; unique_id=&quot;10170&quot;&gt;&lt;property id=&quot;20148&quot; value=&quot;5&quot;/&gt;&lt;property id=&quot;20300&quot; value=&quot;Slide 8&quot;/&gt;&lt;property id=&quot;20307&quot; value=&quot;285&quot;/&gt;&lt;/object&gt;&lt;object type=&quot;3&quot; unique_id=&quot;10171&quot;&gt;&lt;property id=&quot;20148&quot; value=&quot;5&quot;/&gt;&lt;property id=&quot;20300&quot; value=&quot;Slide 9&quot;/&gt;&lt;property id=&quot;20307&quot; value=&quot;309&quot;/&gt;&lt;/object&gt;&lt;object type=&quot;3&quot; unique_id=&quot;10172&quot;&gt;&lt;property id=&quot;20148&quot; value=&quot;5&quot;/&gt;&lt;property id=&quot;20300&quot; value=&quot;Slide 10&quot;/&gt;&lt;property id=&quot;20307&quot; value=&quot;268&quot;/&gt;&lt;/object&gt;&lt;object type=&quot;3&quot; unique_id=&quot;10173&quot;&gt;&lt;property id=&quot;20148&quot; value=&quot;5&quot;/&gt;&lt;property id=&quot;20300&quot; value=&quot;Slide 11&quot;/&gt;&lt;property id=&quot;20307&quot; value=&quot;287&quot;/&gt;&lt;/object&gt;&lt;object type=&quot;3&quot; unique_id=&quot;10174&quot;&gt;&lt;property id=&quot;20148&quot; value=&quot;5&quot;/&gt;&lt;property id=&quot;20300&quot; value=&quot;Slide 12&quot;/&gt;&lt;property id=&quot;20307&quot; value=&quot;269&quot;/&gt;&lt;/object&gt;&lt;object type=&quot;3&quot; unique_id=&quot;10175&quot;&gt;&lt;property id=&quot;20148&quot; value=&quot;5&quot;/&gt;&lt;property id=&quot;20300&quot; value=&quot;Slide 13&quot;/&gt;&lt;property id=&quot;20307&quot; value=&quot;288&quot;/&gt;&lt;/object&gt;&lt;object type=&quot;3&quot; unique_id=&quot;10176&quot;&gt;&lt;property id=&quot;20148&quot; value=&quot;5&quot;/&gt;&lt;property id=&quot;20300&quot; value=&quot;Slide 14&quot;/&gt;&lt;property id=&quot;20307&quot; value=&quot;270&quot;/&gt;&lt;/object&gt;&lt;object type=&quot;3&quot; unique_id=&quot;10177&quot;&gt;&lt;property id=&quot;20148&quot; value=&quot;5&quot;/&gt;&lt;property id=&quot;20300&quot; value=&quot;Slide 15&quot;/&gt;&lt;property id=&quot;20307&quot; value=&quot;271&quot;/&gt;&lt;/object&gt;&lt;object type=&quot;3&quot; unique_id=&quot;10178&quot;&gt;&lt;property id=&quot;20148&quot; value=&quot;5&quot;/&gt;&lt;property id=&quot;20300&quot; value=&quot;Slide 16&quot;/&gt;&lt;property id=&quot;20307&quot; value=&quot;272&quot;/&gt;&lt;/object&gt;&lt;object type=&quot;3&quot; unique_id=&quot;10179&quot;&gt;&lt;property id=&quot;20148&quot; value=&quot;5&quot;/&gt;&lt;property id=&quot;20300&quot; value=&quot;Slide 17&quot;/&gt;&lt;property id=&quot;20307&quot; value=&quot;273&quot;/&gt;&lt;/object&gt;&lt;object type=&quot;3&quot; unique_id=&quot;10180&quot;&gt;&lt;property id=&quot;20148&quot; value=&quot;5&quot;/&gt;&lt;property id=&quot;20300&quot; value=&quot;Slide 18&quot;/&gt;&lt;property id=&quot;20307&quot; value=&quot;274&quot;/&gt;&lt;/object&gt;&lt;object type=&quot;3&quot; unique_id=&quot;10181&quot;&gt;&lt;property id=&quot;20148&quot; value=&quot;5&quot;/&gt;&lt;property id=&quot;20300&quot; value=&quot;Slide 19&quot;/&gt;&lt;property id=&quot;20307&quot; value=&quot;275&quot;/&gt;&lt;/object&gt;&lt;object type=&quot;3&quot; unique_id=&quot;10182&quot;&gt;&lt;property id=&quot;20148&quot; value=&quot;5&quot;/&gt;&lt;property id=&quot;20300&quot; value=&quot;Slide 20&quot;/&gt;&lt;property id=&quot;20307&quot; value=&quot;276&quot;/&gt;&lt;/object&gt;&lt;object type=&quot;3&quot; unique_id=&quot;10183&quot;&gt;&lt;property id=&quot;20148&quot; value=&quot;5&quot;/&gt;&lt;property id=&quot;20300&quot; value=&quot;Slide 21&quot;/&gt;&lt;property id=&quot;20307&quot; value=&quot;277&quot;/&gt;&lt;/object&gt;&lt;object type=&quot;3&quot; unique_id=&quot;10184&quot;&gt;&lt;property id=&quot;20148&quot; value=&quot;5&quot;/&gt;&lt;property id=&quot;20300&quot; value=&quot;Slide 22&quot;/&gt;&lt;property id=&quot;20307&quot; value=&quot;306&quot;/&gt;&lt;/object&gt;&lt;object type=&quot;3&quot; unique_id=&quot;10185&quot;&gt;&lt;property id=&quot;20148&quot; value=&quot;5&quot;/&gt;&lt;property id=&quot;20300&quot; value=&quot;Slide 23&quot;/&gt;&lt;property id=&quot;20307&quot; value=&quot;278&quot;/&gt;&lt;/object&gt;&lt;object type=&quot;3&quot; unique_id=&quot;10186&quot;&gt;&lt;property id=&quot;20148&quot; value=&quot;5&quot;/&gt;&lt;property id=&quot;20300&quot; value=&quot;Slide 24&quot;/&gt;&lt;property id=&quot;20307&quot; value=&quot;310&quot;/&gt;&lt;/object&gt;&lt;object type=&quot;3&quot; unique_id=&quot;10187&quot;&gt;&lt;property id=&quot;20148&quot; value=&quot;5&quot;/&gt;&lt;property id=&quot;20300&quot; value=&quot;Slide 25&quot;/&gt;&lt;property id=&quot;20307&quot; value=&quot;279&quot;/&gt;&lt;/object&gt;&lt;object type=&quot;3&quot; unique_id=&quot;10188&quot;&gt;&lt;property id=&quot;20148&quot; value=&quot;5&quot;/&gt;&lt;property id=&quot;20300&quot; value=&quot;Slide 26&quot;/&gt;&lt;property id=&quot;20307&quot; value=&quot;289&quot;/&gt;&lt;/object&gt;&lt;object type=&quot;3&quot; unique_id=&quot;10189&quot;&gt;&lt;property id=&quot;20148&quot; value=&quot;5&quot;/&gt;&lt;property id=&quot;20300&quot; value=&quot;Slide 27&quot;/&gt;&lt;property id=&quot;20307&quot; value=&quot;308&quot;/&gt;&lt;/object&gt;&lt;object type=&quot;3&quot; unique_id=&quot;10190&quot;&gt;&lt;property id=&quot;20148&quot; value=&quot;5&quot;/&gt;&lt;property id=&quot;20300&quot; value=&quot;Slide 28&quot;/&gt;&lt;property id=&quot;20307&quot; value=&quot;280&quot;/&gt;&lt;/object&gt;&lt;object type=&quot;3&quot; unique_id=&quot;10191&quot;&gt;&lt;property id=&quot;20148&quot; value=&quot;5&quot;/&gt;&lt;property id=&quot;20300&quot; value=&quot;Slide 29&quot;/&gt;&lt;property id=&quot;20307&quot; value=&quot;281&quot;/&gt;&lt;/object&gt;&lt;object type=&quot;3&quot; unique_id=&quot;10192&quot;&gt;&lt;property id=&quot;20148&quot; value=&quot;5&quot;/&gt;&lt;property id=&quot;20300&quot; value=&quot;Slide 30&quot;/&gt;&lt;property id=&quot;20307&quot; value=&quot;290&quot;/&gt;&lt;/object&gt;&lt;object type=&quot;3&quot; unique_id=&quot;10193&quot;&gt;&lt;property id=&quot;20148&quot; value=&quot;5&quot;/&gt;&lt;property id=&quot;20300&quot; value=&quot;Slide 31&quot;/&gt;&lt;property id=&quot;20307&quot; value=&quot;291&quot;/&gt;&lt;/object&gt;&lt;object type=&quot;3&quot; unique_id=&quot;10194&quot;&gt;&lt;property id=&quot;20148&quot; value=&quot;5&quot;/&gt;&lt;property id=&quot;20300&quot; value=&quot;Slide 32&quot;/&gt;&lt;property id=&quot;20307&quot; value=&quot;282&quot;/&gt;&lt;/object&gt;&lt;object type=&quot;3&quot; unique_id=&quot;10195&quot;&gt;&lt;property id=&quot;20148&quot; value=&quot;5&quot;/&gt;&lt;property id=&quot;20300&quot; value=&quot;Slide 33&quot;/&gt;&lt;property id=&quot;20307&quot; value=&quot;283&quot;/&gt;&lt;/object&gt;&lt;object type=&quot;3&quot; unique_id=&quot;10196&quot;&gt;&lt;property id=&quot;20148&quot; value=&quot;5&quot;/&gt;&lt;property id=&quot;20300&quot; value=&quot;Slide 34&quot;/&gt;&lt;property id=&quot;20307&quot; value=&quot;303&quot;/&gt;&lt;/object&gt;&lt;object type=&quot;3&quot; unique_id=&quot;10197&quot;&gt;&lt;property id=&quot;20148&quot; value=&quot;5&quot;/&gt;&lt;property id=&quot;20300&quot; value=&quot;Slide 35&quot;/&gt;&lt;property id=&quot;20307&quot; value=&quot;302&quot;/&gt;&lt;/object&gt;&lt;object type=&quot;3&quot; unique_id=&quot;10198&quot;&gt;&lt;property id=&quot;20148&quot; value=&quot;5&quot;/&gt;&lt;property id=&quot;20300&quot; value=&quot;Slide 36&quot;/&gt;&lt;property id=&quot;20307&quot; value=&quot;314&quot;/&gt;&lt;/object&gt;&lt;object type=&quot;3&quot; unique_id=&quot;11084&quot;&gt;&lt;property id=&quot;20148&quot; value=&quot;5&quot;/&gt;&lt;property id=&quot;20300&quot; value=&quot;Slide 1&quot;/&gt;&lt;property id=&quot;20307&quot; value=&quot;317&quot;/&gt;&lt;/object&gt;&lt;/object&gt;&lt;object type=&quot;8&quot; unique_id=&quot;10236&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1361</TotalTime>
  <Words>840</Words>
  <Application>Microsoft Office PowerPoint</Application>
  <PresentationFormat>On-screen Show (4:3)</PresentationFormat>
  <Paragraphs>81</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Times New Roman</vt:lpstr>
      <vt:lpstr>Arial Black</vt:lpstr>
      <vt:lpstr>Arial</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Honeywell Industrial Controls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TOYS</dc:title>
  <dc:creator>nshastry</dc:creator>
  <cp:lastModifiedBy>AutoBVT</cp:lastModifiedBy>
  <cp:revision>146</cp:revision>
  <dcterms:created xsi:type="dcterms:W3CDTF">2001-04-15T23:55:00Z</dcterms:created>
  <dcterms:modified xsi:type="dcterms:W3CDTF">2018-10-22T09:07:52Z</dcterms:modified>
</cp:coreProperties>
</file>